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258" r:id="rId4"/>
    <p:sldId id="288" r:id="rId5"/>
    <p:sldId id="289" r:id="rId6"/>
    <p:sldId id="259" r:id="rId7"/>
    <p:sldId id="260" r:id="rId8"/>
    <p:sldId id="261" r:id="rId9"/>
    <p:sldId id="262" r:id="rId10"/>
    <p:sldId id="263" r:id="rId11"/>
    <p:sldId id="264" r:id="rId12"/>
    <p:sldId id="265" r:id="rId13"/>
    <p:sldId id="266" r:id="rId14"/>
    <p:sldId id="267" r:id="rId15"/>
    <p:sldId id="290" r:id="rId16"/>
    <p:sldId id="268" r:id="rId17"/>
    <p:sldId id="270" r:id="rId18"/>
    <p:sldId id="273" r:id="rId19"/>
    <p:sldId id="274" r:id="rId20"/>
    <p:sldId id="275" r:id="rId21"/>
    <p:sldId id="269" r:id="rId22"/>
    <p:sldId id="292" r:id="rId23"/>
    <p:sldId id="293" r:id="rId24"/>
    <p:sldId id="291" r:id="rId25"/>
    <p:sldId id="294" r:id="rId26"/>
    <p:sldId id="276" r:id="rId27"/>
    <p:sldId id="277" r:id="rId28"/>
    <p:sldId id="278" r:id="rId29"/>
    <p:sldId id="283" r:id="rId30"/>
    <p:sldId id="28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41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D7DD97-5055-4DFA-A8BF-3BE797D9469D}" type="datetimeFigureOut">
              <a:rPr lang="en-US" smtClean="0"/>
              <a:t>9/17/2019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1FF81B-D55C-48C1-96FB-634D49B64AA6}" type="slidenum">
              <a:rPr lang="en-US" smtClean="0"/>
              <a:t>‹#›</a:t>
            </a:fld>
            <a:endParaRPr lang="en-US"/>
          </a:p>
        </p:txBody>
      </p:sp>
    </p:spTree>
    <p:extLst>
      <p:ext uri="{BB962C8B-B14F-4D97-AF65-F5344CB8AC3E}">
        <p14:creationId xmlns:p14="http://schemas.microsoft.com/office/powerpoint/2010/main" val="262030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2E8E67-2429-438D-B8B5-B3C51A44A0D4}"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9897F-19F4-41B1-887B-075E825B3191}" type="slidenum">
              <a:rPr lang="en-US" smtClean="0"/>
              <a:t>‹#›</a:t>
            </a:fld>
            <a:endParaRPr lang="en-US"/>
          </a:p>
        </p:txBody>
      </p:sp>
    </p:spTree>
    <p:extLst>
      <p:ext uri="{BB962C8B-B14F-4D97-AF65-F5344CB8AC3E}">
        <p14:creationId xmlns:p14="http://schemas.microsoft.com/office/powerpoint/2010/main" val="985544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2E8E67-2429-438D-B8B5-B3C51A44A0D4}"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9897F-19F4-41B1-887B-075E825B3191}" type="slidenum">
              <a:rPr lang="en-US" smtClean="0"/>
              <a:t>‹#›</a:t>
            </a:fld>
            <a:endParaRPr lang="en-US"/>
          </a:p>
        </p:txBody>
      </p:sp>
    </p:spTree>
    <p:extLst>
      <p:ext uri="{BB962C8B-B14F-4D97-AF65-F5344CB8AC3E}">
        <p14:creationId xmlns:p14="http://schemas.microsoft.com/office/powerpoint/2010/main" val="3260551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2E8E67-2429-438D-B8B5-B3C51A44A0D4}"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9897F-19F4-41B1-887B-075E825B3191}" type="slidenum">
              <a:rPr lang="en-US" smtClean="0"/>
              <a:t>‹#›</a:t>
            </a:fld>
            <a:endParaRPr lang="en-US"/>
          </a:p>
        </p:txBody>
      </p:sp>
    </p:spTree>
    <p:extLst>
      <p:ext uri="{BB962C8B-B14F-4D97-AF65-F5344CB8AC3E}">
        <p14:creationId xmlns:p14="http://schemas.microsoft.com/office/powerpoint/2010/main" val="4053846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364994" y="1474322"/>
            <a:ext cx="4414011" cy="835045"/>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9/17/2019</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p>
            <a:pPr marL="180340"/>
            <a:fld id="{81D60167-4931-47E6-BA6A-407CBD079E47}" type="slidenum">
              <a:rPr sz="1200" dirty="0" smtClean="0">
                <a:solidFill>
                  <a:srgbClr val="888888"/>
                </a:solidFill>
                <a:cs typeface="Calibri"/>
              </a:rPr>
              <a:pPr marL="180340"/>
              <a:t>‹#›</a:t>
            </a:fld>
            <a:endParaRPr sz="1200">
              <a:solidFill>
                <a:prstClr val="black"/>
              </a:solidFill>
              <a:cs typeface="Calibri"/>
            </a:endParaRPr>
          </a:p>
        </p:txBody>
      </p:sp>
    </p:spTree>
    <p:extLst>
      <p:ext uri="{BB962C8B-B14F-4D97-AF65-F5344CB8AC3E}">
        <p14:creationId xmlns:p14="http://schemas.microsoft.com/office/powerpoint/2010/main" val="1013768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9/17/2019</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p>
            <a:pPr marL="180340"/>
            <a:fld id="{81D60167-4931-47E6-BA6A-407CBD079E47}" type="slidenum">
              <a:rPr sz="1200" dirty="0" smtClean="0">
                <a:solidFill>
                  <a:srgbClr val="888888"/>
                </a:solidFill>
                <a:cs typeface="Calibri"/>
              </a:rPr>
              <a:pPr marL="180340"/>
              <a:t>‹#›</a:t>
            </a:fld>
            <a:endParaRPr sz="1200">
              <a:solidFill>
                <a:prstClr val="black"/>
              </a:solidFill>
              <a:cs typeface="Calibri"/>
            </a:endParaRPr>
          </a:p>
        </p:txBody>
      </p:sp>
    </p:spTree>
    <p:extLst>
      <p:ext uri="{BB962C8B-B14F-4D97-AF65-F5344CB8AC3E}">
        <p14:creationId xmlns:p14="http://schemas.microsoft.com/office/powerpoint/2010/main" val="975242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9/17/2019</a:t>
            </a:fld>
            <a:endParaRPr lang="en-US" smtClean="0">
              <a:solidFill>
                <a:prstClr val="black">
                  <a:tint val="75000"/>
                </a:prstClr>
              </a:solidFill>
            </a:endParaRPr>
          </a:p>
        </p:txBody>
      </p:sp>
      <p:sp>
        <p:nvSpPr>
          <p:cNvPr id="7" name="Holder 7"/>
          <p:cNvSpPr>
            <a:spLocks noGrp="1"/>
          </p:cNvSpPr>
          <p:nvPr>
            <p:ph type="sldNum" sz="quarter" idx="7"/>
          </p:nvPr>
        </p:nvSpPr>
        <p:spPr/>
        <p:txBody>
          <a:bodyPr lIns="0" tIns="0" rIns="0" bIns="0"/>
          <a:lstStyle/>
          <a:p>
            <a:pPr marL="180340"/>
            <a:fld id="{81D60167-4931-47E6-BA6A-407CBD079E47}" type="slidenum">
              <a:rPr sz="1200" dirty="0" smtClean="0">
                <a:solidFill>
                  <a:srgbClr val="888888"/>
                </a:solidFill>
                <a:cs typeface="Calibri"/>
              </a:rPr>
              <a:pPr marL="180340"/>
              <a:t>‹#›</a:t>
            </a:fld>
            <a:endParaRPr sz="1200">
              <a:solidFill>
                <a:prstClr val="black"/>
              </a:solidFill>
              <a:cs typeface="Calibri"/>
            </a:endParaRPr>
          </a:p>
        </p:txBody>
      </p:sp>
    </p:spTree>
    <p:extLst>
      <p:ext uri="{BB962C8B-B14F-4D97-AF65-F5344CB8AC3E}">
        <p14:creationId xmlns:p14="http://schemas.microsoft.com/office/powerpoint/2010/main" val="3479053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9/17/2019</a:t>
            </a:fld>
            <a:endParaRPr lang="en-US" smtClean="0">
              <a:solidFill>
                <a:prstClr val="black">
                  <a:tint val="75000"/>
                </a:prstClr>
              </a:solidFill>
            </a:endParaRPr>
          </a:p>
        </p:txBody>
      </p:sp>
      <p:sp>
        <p:nvSpPr>
          <p:cNvPr id="5" name="Holder 5"/>
          <p:cNvSpPr>
            <a:spLocks noGrp="1"/>
          </p:cNvSpPr>
          <p:nvPr>
            <p:ph type="sldNum" sz="quarter" idx="7"/>
          </p:nvPr>
        </p:nvSpPr>
        <p:spPr/>
        <p:txBody>
          <a:bodyPr lIns="0" tIns="0" rIns="0" bIns="0"/>
          <a:lstStyle/>
          <a:p>
            <a:pPr marL="180340"/>
            <a:fld id="{81D60167-4931-47E6-BA6A-407CBD079E47}" type="slidenum">
              <a:rPr sz="1200" dirty="0" smtClean="0">
                <a:solidFill>
                  <a:srgbClr val="888888"/>
                </a:solidFill>
                <a:cs typeface="Calibri"/>
              </a:rPr>
              <a:pPr marL="180340"/>
              <a:t>‹#›</a:t>
            </a:fld>
            <a:endParaRPr sz="1200">
              <a:solidFill>
                <a:prstClr val="black"/>
              </a:solidFill>
              <a:cs typeface="Calibri"/>
            </a:endParaRPr>
          </a:p>
        </p:txBody>
      </p:sp>
    </p:spTree>
    <p:extLst>
      <p:ext uri="{BB962C8B-B14F-4D97-AF65-F5344CB8AC3E}">
        <p14:creationId xmlns:p14="http://schemas.microsoft.com/office/powerpoint/2010/main" val="3766229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9/17/2019</a:t>
            </a:fld>
            <a:endParaRPr lang="en-US" smtClean="0">
              <a:solidFill>
                <a:prstClr val="black">
                  <a:tint val="75000"/>
                </a:prstClr>
              </a:solidFill>
            </a:endParaRPr>
          </a:p>
        </p:txBody>
      </p:sp>
      <p:sp>
        <p:nvSpPr>
          <p:cNvPr id="4" name="Holder 4"/>
          <p:cNvSpPr>
            <a:spLocks noGrp="1"/>
          </p:cNvSpPr>
          <p:nvPr>
            <p:ph type="sldNum" sz="quarter" idx="7"/>
          </p:nvPr>
        </p:nvSpPr>
        <p:spPr/>
        <p:txBody>
          <a:bodyPr lIns="0" tIns="0" rIns="0" bIns="0"/>
          <a:lstStyle/>
          <a:p>
            <a:pPr marL="180340"/>
            <a:fld id="{81D60167-4931-47E6-BA6A-407CBD079E47}" type="slidenum">
              <a:rPr sz="1200" dirty="0" smtClean="0">
                <a:solidFill>
                  <a:srgbClr val="888888"/>
                </a:solidFill>
                <a:cs typeface="Calibri"/>
              </a:rPr>
              <a:pPr marL="180340"/>
              <a:t>‹#›</a:t>
            </a:fld>
            <a:endParaRPr sz="1200">
              <a:solidFill>
                <a:prstClr val="black"/>
              </a:solidFill>
              <a:cs typeface="Calibri"/>
            </a:endParaRPr>
          </a:p>
        </p:txBody>
      </p:sp>
    </p:spTree>
    <p:extLst>
      <p:ext uri="{BB962C8B-B14F-4D97-AF65-F5344CB8AC3E}">
        <p14:creationId xmlns:p14="http://schemas.microsoft.com/office/powerpoint/2010/main" val="1272090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2E8E67-2429-438D-B8B5-B3C51A44A0D4}"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9897F-19F4-41B1-887B-075E825B3191}" type="slidenum">
              <a:rPr lang="en-US" smtClean="0"/>
              <a:t>‹#›</a:t>
            </a:fld>
            <a:endParaRPr lang="en-US"/>
          </a:p>
        </p:txBody>
      </p:sp>
    </p:spTree>
    <p:extLst>
      <p:ext uri="{BB962C8B-B14F-4D97-AF65-F5344CB8AC3E}">
        <p14:creationId xmlns:p14="http://schemas.microsoft.com/office/powerpoint/2010/main" val="227245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2E8E67-2429-438D-B8B5-B3C51A44A0D4}"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9897F-19F4-41B1-887B-075E825B3191}" type="slidenum">
              <a:rPr lang="en-US" smtClean="0"/>
              <a:t>‹#›</a:t>
            </a:fld>
            <a:endParaRPr lang="en-US"/>
          </a:p>
        </p:txBody>
      </p:sp>
    </p:spTree>
    <p:extLst>
      <p:ext uri="{BB962C8B-B14F-4D97-AF65-F5344CB8AC3E}">
        <p14:creationId xmlns:p14="http://schemas.microsoft.com/office/powerpoint/2010/main" val="176264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2E8E67-2429-438D-B8B5-B3C51A44A0D4}"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9897F-19F4-41B1-887B-075E825B3191}" type="slidenum">
              <a:rPr lang="en-US" smtClean="0"/>
              <a:t>‹#›</a:t>
            </a:fld>
            <a:endParaRPr lang="en-US"/>
          </a:p>
        </p:txBody>
      </p:sp>
    </p:spTree>
    <p:extLst>
      <p:ext uri="{BB962C8B-B14F-4D97-AF65-F5344CB8AC3E}">
        <p14:creationId xmlns:p14="http://schemas.microsoft.com/office/powerpoint/2010/main" val="3675532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2E8E67-2429-438D-B8B5-B3C51A44A0D4}" type="datetimeFigureOut">
              <a:rPr lang="en-US" smtClean="0"/>
              <a:t>9/17/2019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E9897F-19F4-41B1-887B-075E825B3191}" type="slidenum">
              <a:rPr lang="en-US" smtClean="0"/>
              <a:t>‹#›</a:t>
            </a:fld>
            <a:endParaRPr lang="en-US"/>
          </a:p>
        </p:txBody>
      </p:sp>
    </p:spTree>
    <p:extLst>
      <p:ext uri="{BB962C8B-B14F-4D97-AF65-F5344CB8AC3E}">
        <p14:creationId xmlns:p14="http://schemas.microsoft.com/office/powerpoint/2010/main" val="1488365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2E8E67-2429-438D-B8B5-B3C51A44A0D4}" type="datetimeFigureOut">
              <a:rPr lang="en-US" smtClean="0"/>
              <a:t>9/17/2019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E9897F-19F4-41B1-887B-075E825B3191}" type="slidenum">
              <a:rPr lang="en-US" smtClean="0"/>
              <a:t>‹#›</a:t>
            </a:fld>
            <a:endParaRPr lang="en-US"/>
          </a:p>
        </p:txBody>
      </p:sp>
    </p:spTree>
    <p:extLst>
      <p:ext uri="{BB962C8B-B14F-4D97-AF65-F5344CB8AC3E}">
        <p14:creationId xmlns:p14="http://schemas.microsoft.com/office/powerpoint/2010/main" val="2510325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E8E67-2429-438D-B8B5-B3C51A44A0D4}" type="datetimeFigureOut">
              <a:rPr lang="en-US" smtClean="0"/>
              <a:t>9/17/2019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E9897F-19F4-41B1-887B-075E825B3191}" type="slidenum">
              <a:rPr lang="en-US" smtClean="0"/>
              <a:t>‹#›</a:t>
            </a:fld>
            <a:endParaRPr lang="en-US"/>
          </a:p>
        </p:txBody>
      </p:sp>
    </p:spTree>
    <p:extLst>
      <p:ext uri="{BB962C8B-B14F-4D97-AF65-F5344CB8AC3E}">
        <p14:creationId xmlns:p14="http://schemas.microsoft.com/office/powerpoint/2010/main" val="1934142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2E8E67-2429-438D-B8B5-B3C51A44A0D4}"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9897F-19F4-41B1-887B-075E825B3191}" type="slidenum">
              <a:rPr lang="en-US" smtClean="0"/>
              <a:t>‹#›</a:t>
            </a:fld>
            <a:endParaRPr lang="en-US"/>
          </a:p>
        </p:txBody>
      </p:sp>
    </p:spTree>
    <p:extLst>
      <p:ext uri="{BB962C8B-B14F-4D97-AF65-F5344CB8AC3E}">
        <p14:creationId xmlns:p14="http://schemas.microsoft.com/office/powerpoint/2010/main" val="289890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2E8E67-2429-438D-B8B5-B3C51A44A0D4}"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9897F-19F4-41B1-887B-075E825B3191}" type="slidenum">
              <a:rPr lang="en-US" smtClean="0"/>
              <a:t>‹#›</a:t>
            </a:fld>
            <a:endParaRPr lang="en-US"/>
          </a:p>
        </p:txBody>
      </p:sp>
    </p:spTree>
    <p:extLst>
      <p:ext uri="{BB962C8B-B14F-4D97-AF65-F5344CB8AC3E}">
        <p14:creationId xmlns:p14="http://schemas.microsoft.com/office/powerpoint/2010/main" val="249595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E8E67-2429-438D-B8B5-B3C51A44A0D4}" type="datetimeFigureOut">
              <a:rPr lang="en-US" smtClean="0"/>
              <a:t>9/17/2019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9897F-19F4-41B1-887B-075E825B3191}" type="slidenum">
              <a:rPr lang="en-US" smtClean="0"/>
              <a:t>‹#›</a:t>
            </a:fld>
            <a:endParaRPr lang="en-US"/>
          </a:p>
        </p:txBody>
      </p:sp>
    </p:spTree>
    <p:extLst>
      <p:ext uri="{BB962C8B-B14F-4D97-AF65-F5344CB8AC3E}">
        <p14:creationId xmlns:p14="http://schemas.microsoft.com/office/powerpoint/2010/main" val="3756894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55257" y="206247"/>
            <a:ext cx="8033484" cy="1600230"/>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535635" y="1551178"/>
            <a:ext cx="8072729" cy="3565397"/>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no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9/17/2019</a:t>
            </a:fld>
            <a:endParaRPr lang="en-US" smtClean="0">
              <a:solidFill>
                <a:prstClr val="black">
                  <a:tint val="75000"/>
                </a:prstClr>
              </a:solidFill>
            </a:endParaRPr>
          </a:p>
        </p:txBody>
      </p:sp>
      <p:sp>
        <p:nvSpPr>
          <p:cNvPr id="6" name="Holder 6"/>
          <p:cNvSpPr>
            <a:spLocks noGrp="1"/>
          </p:cNvSpPr>
          <p:nvPr>
            <p:ph type="sldNum" sz="quarter" idx="7"/>
          </p:nvPr>
        </p:nvSpPr>
        <p:spPr>
          <a:xfrm>
            <a:off x="8165210" y="6439814"/>
            <a:ext cx="283972" cy="203199"/>
          </a:xfrm>
          <a:prstGeom prst="rect">
            <a:avLst/>
          </a:prstGeom>
        </p:spPr>
        <p:txBody>
          <a:bodyPr wrap="square" lIns="0" tIns="0" rIns="0" bIns="0">
            <a:noAutofit/>
          </a:bodyPr>
          <a:lstStyle/>
          <a:p>
            <a:pPr marL="180340"/>
            <a:fld id="{81D60167-4931-47E6-BA6A-407CBD079E47}" type="slidenum">
              <a:rPr sz="1200" dirty="0">
                <a:solidFill>
                  <a:srgbClr val="888888"/>
                </a:solidFill>
                <a:cs typeface="Calibri"/>
              </a:rPr>
              <a:pPr marL="180340"/>
              <a:t>‹#›</a:t>
            </a:fld>
            <a:endParaRPr sz="1200">
              <a:solidFill>
                <a:prstClr val="black"/>
              </a:solidFill>
              <a:cs typeface="Calibri"/>
            </a:endParaRPr>
          </a:p>
        </p:txBody>
      </p:sp>
    </p:spTree>
    <p:extLst>
      <p:ext uri="{BB962C8B-B14F-4D97-AF65-F5344CB8AC3E}">
        <p14:creationId xmlns:p14="http://schemas.microsoft.com/office/powerpoint/2010/main" val="3316312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onizedgasantenna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377" y="2667000"/>
            <a:ext cx="7772400" cy="1676400"/>
          </a:xfrm>
        </p:spPr>
        <p:txBody>
          <a:bodyPr>
            <a:normAutofit fontScale="90000"/>
          </a:bodyPr>
          <a:lstStyle/>
          <a:p>
            <a:r>
              <a:rPr lang="en-US" sz="3100" dirty="0" smtClean="0">
                <a:latin typeface="Times New Roman"/>
                <a:ea typeface="MS Mincho"/>
              </a:rPr>
              <a:t>5 G Antenna Systems Conference</a:t>
            </a:r>
            <a:br>
              <a:rPr lang="en-US" sz="3100" dirty="0" smtClean="0">
                <a:latin typeface="Times New Roman"/>
                <a:ea typeface="MS Mincho"/>
              </a:rPr>
            </a:br>
            <a:r>
              <a:rPr lang="en-US" sz="3100" dirty="0" smtClean="0">
                <a:latin typeface="Times New Roman"/>
                <a:ea typeface="MS Mincho"/>
              </a:rPr>
              <a:t>September 26, 2019</a:t>
            </a:r>
            <a:br>
              <a:rPr lang="en-US" sz="3100" dirty="0" smtClean="0">
                <a:latin typeface="Times New Roman"/>
                <a:ea typeface="MS Mincho"/>
              </a:rPr>
            </a:br>
            <a:r>
              <a:rPr lang="en-US" sz="3100" dirty="0" smtClean="0">
                <a:latin typeface="Times New Roman"/>
                <a:ea typeface="MS Mincho"/>
              </a:rPr>
              <a:t>5G Antenna Systems Conference</a:t>
            </a:r>
            <a:r>
              <a:rPr lang="en-US" sz="3100" dirty="0" smtClean="0">
                <a:effectLst/>
                <a:latin typeface="Times New Roman"/>
                <a:ea typeface="MS Mincho"/>
              </a:rPr>
              <a:t/>
            </a:r>
            <a:br>
              <a:rPr lang="en-US" sz="3100" dirty="0" smtClean="0">
                <a:effectLst/>
                <a:latin typeface="Times New Roman"/>
                <a:ea typeface="MS Mincho"/>
              </a:rPr>
            </a:br>
            <a:r>
              <a:rPr lang="en-US" sz="2700" i="1" dirty="0" smtClean="0">
                <a:effectLst/>
                <a:latin typeface="Times New Roman"/>
                <a:ea typeface="MS Mincho"/>
              </a:rPr>
              <a:t>Antenna Beam Focusing and Steering with Refraction Through a Plasma for the Advancement of 5G.</a:t>
            </a:r>
            <a:endParaRPr lang="en-US" sz="2700" i="1" dirty="0"/>
          </a:p>
        </p:txBody>
      </p:sp>
      <p:sp>
        <p:nvSpPr>
          <p:cNvPr id="3" name="Subtitle 2"/>
          <p:cNvSpPr>
            <a:spLocks noGrp="1"/>
          </p:cNvSpPr>
          <p:nvPr>
            <p:ph type="subTitle" idx="1"/>
          </p:nvPr>
        </p:nvSpPr>
        <p:spPr>
          <a:xfrm>
            <a:off x="1371600" y="4495800"/>
            <a:ext cx="6400800" cy="1447800"/>
          </a:xfrm>
        </p:spPr>
        <p:txBody>
          <a:bodyPr>
            <a:normAutofit/>
          </a:bodyPr>
          <a:lstStyle/>
          <a:p>
            <a:r>
              <a:rPr lang="en-US" sz="2200" dirty="0" smtClean="0"/>
              <a:t>Dr. Theodore Anderson,</a:t>
            </a:r>
          </a:p>
          <a:p>
            <a:r>
              <a:rPr lang="en-US" sz="2200" dirty="0" smtClean="0"/>
              <a:t> CEO Haleakala R&amp;D, INC.</a:t>
            </a:r>
          </a:p>
          <a:p>
            <a:r>
              <a:rPr lang="en-US" sz="2200" dirty="0" smtClean="0">
                <a:hlinkClick r:id="rId2"/>
              </a:rPr>
              <a:t>www.ionizedgasantennas.com</a:t>
            </a:r>
            <a:endParaRPr lang="en-US" sz="2200" dirty="0" smtClean="0"/>
          </a:p>
          <a:p>
            <a:endParaRPr lang="en-US" dirty="0" smtClean="0"/>
          </a:p>
          <a:p>
            <a:endParaRPr lang="en-US" dirty="0" smtClean="0"/>
          </a:p>
          <a:p>
            <a:endParaRPr lang="en-US" dirty="0"/>
          </a:p>
        </p:txBody>
      </p:sp>
      <p:pic>
        <p:nvPicPr>
          <p:cNvPr id="5" name="Picture 4" descr="C:\Users\Ted\AppData\Local\Microsoft\Windows\Temporary Internet Files\Content.Outlook\21YVX069\ted anderson.jpg"/>
          <p:cNvPicPr/>
          <p:nvPr/>
        </p:nvPicPr>
        <p:blipFill>
          <a:blip r:embed="rId3">
            <a:extLst>
              <a:ext uri="{28A0092B-C50C-407E-A947-70E740481C1C}">
                <a14:useLocalDpi xmlns:a14="http://schemas.microsoft.com/office/drawing/2010/main" val="0"/>
              </a:ext>
            </a:extLst>
          </a:blip>
          <a:srcRect/>
          <a:stretch>
            <a:fillRect/>
          </a:stretch>
        </p:blipFill>
        <p:spPr bwMode="auto">
          <a:xfrm>
            <a:off x="990600" y="557705"/>
            <a:ext cx="6934200" cy="2414095"/>
          </a:xfrm>
          <a:prstGeom prst="rect">
            <a:avLst/>
          </a:prstGeom>
          <a:noFill/>
          <a:ln>
            <a:noFill/>
          </a:ln>
        </p:spPr>
      </p:pic>
    </p:spTree>
    <p:extLst>
      <p:ext uri="{BB962C8B-B14F-4D97-AF65-F5344CB8AC3E}">
        <p14:creationId xmlns:p14="http://schemas.microsoft.com/office/powerpoint/2010/main" val="4248631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25400"/>
            <a:fld id="{81D60167-4931-47E6-BA6A-407CBD079E47}" type="slidenum">
              <a:rPr sz="1200" dirty="0" smtClean="0">
                <a:solidFill>
                  <a:srgbClr val="888888"/>
                </a:solidFill>
                <a:cs typeface="Calibri"/>
              </a:rPr>
              <a:pPr marL="25400"/>
              <a:t>10</a:t>
            </a:fld>
            <a:endParaRPr sz="1200">
              <a:solidFill>
                <a:prstClr val="black"/>
              </a:solidFill>
              <a:cs typeface="Calibri"/>
            </a:endParaRPr>
          </a:p>
        </p:txBody>
      </p:sp>
      <p:sp>
        <p:nvSpPr>
          <p:cNvPr id="2" name="object 2"/>
          <p:cNvSpPr txBox="1">
            <a:spLocks noGrp="1"/>
          </p:cNvSpPr>
          <p:nvPr>
            <p:ph type="title"/>
          </p:nvPr>
        </p:nvSpPr>
        <p:spPr>
          <a:prstGeom prst="rect">
            <a:avLst/>
          </a:prstGeom>
        </p:spPr>
        <p:txBody>
          <a:bodyPr vert="horz" wrap="square" lIns="0" tIns="115189" rIns="0" bIns="0" rtlCol="0">
            <a:noAutofit/>
          </a:bodyPr>
          <a:lstStyle/>
          <a:p>
            <a:pPr marL="164465">
              <a:lnSpc>
                <a:spcPts val="5015"/>
              </a:lnSpc>
            </a:pPr>
            <a:r>
              <a:rPr sz="4400" spc="-30" dirty="0" smtClean="0">
                <a:latin typeface="Calibri Light"/>
                <a:cs typeface="Calibri Light"/>
              </a:rPr>
              <a:t>Be</a:t>
            </a:r>
            <a:r>
              <a:rPr sz="4400" spc="-35" dirty="0" smtClean="0">
                <a:latin typeface="Calibri Light"/>
                <a:cs typeface="Calibri Light"/>
              </a:rPr>
              <a:t>a</a:t>
            </a:r>
            <a:r>
              <a:rPr sz="4400" spc="0" dirty="0" smtClean="0">
                <a:latin typeface="Calibri Light"/>
                <a:cs typeface="Calibri Light"/>
              </a:rPr>
              <a:t>m</a:t>
            </a:r>
            <a:r>
              <a:rPr sz="4400" spc="-120" dirty="0" smtClean="0">
                <a:latin typeface="Calibri Light"/>
                <a:cs typeface="Calibri Light"/>
              </a:rPr>
              <a:t> </a:t>
            </a:r>
            <a:r>
              <a:rPr sz="4400" spc="-25" dirty="0" smtClean="0">
                <a:latin typeface="Calibri Light"/>
                <a:cs typeface="Calibri Light"/>
              </a:rPr>
              <a:t>L</a:t>
            </a:r>
            <a:r>
              <a:rPr sz="4400" spc="-30" dirty="0" smtClean="0">
                <a:latin typeface="Calibri Light"/>
                <a:cs typeface="Calibri Light"/>
              </a:rPr>
              <a:t>e</a:t>
            </a:r>
            <a:r>
              <a:rPr sz="4400" spc="-35" dirty="0" smtClean="0">
                <a:latin typeface="Calibri Light"/>
                <a:cs typeface="Calibri Light"/>
              </a:rPr>
              <a:t>ns</a:t>
            </a:r>
            <a:r>
              <a:rPr sz="4400" spc="-40" dirty="0" smtClean="0">
                <a:latin typeface="Calibri Light"/>
                <a:cs typeface="Calibri Light"/>
              </a:rPr>
              <a:t>i</a:t>
            </a:r>
            <a:r>
              <a:rPr sz="4400" spc="-45" dirty="0" smtClean="0">
                <a:latin typeface="Calibri Light"/>
                <a:cs typeface="Calibri Light"/>
              </a:rPr>
              <a:t>n</a:t>
            </a:r>
            <a:r>
              <a:rPr sz="4400" spc="0" dirty="0" smtClean="0">
                <a:latin typeface="Calibri Light"/>
                <a:cs typeface="Calibri Light"/>
              </a:rPr>
              <a:t>g</a:t>
            </a:r>
            <a:r>
              <a:rPr sz="4400" spc="-95" dirty="0" smtClean="0">
                <a:latin typeface="Calibri Light"/>
                <a:cs typeface="Calibri Light"/>
              </a:rPr>
              <a:t> </a:t>
            </a:r>
            <a:r>
              <a:rPr sz="4400" spc="-35" dirty="0" smtClean="0">
                <a:latin typeface="Calibri Light"/>
                <a:cs typeface="Calibri Light"/>
              </a:rPr>
              <a:t>an</a:t>
            </a:r>
            <a:r>
              <a:rPr sz="4400" spc="0" dirty="0" smtClean="0">
                <a:latin typeface="Calibri Light"/>
                <a:cs typeface="Calibri Light"/>
              </a:rPr>
              <a:t>d</a:t>
            </a:r>
            <a:r>
              <a:rPr sz="4400" spc="-90" dirty="0" smtClean="0">
                <a:latin typeface="Calibri Light"/>
                <a:cs typeface="Calibri Light"/>
              </a:rPr>
              <a:t> </a:t>
            </a:r>
            <a:r>
              <a:rPr sz="4400" spc="-25" dirty="0" smtClean="0">
                <a:latin typeface="Calibri Light"/>
                <a:cs typeface="Calibri Light"/>
              </a:rPr>
              <a:t>S</a:t>
            </a:r>
            <a:r>
              <a:rPr sz="4400" spc="-85" dirty="0" smtClean="0">
                <a:latin typeface="Calibri Light"/>
                <a:cs typeface="Calibri Light"/>
              </a:rPr>
              <a:t>t</a:t>
            </a:r>
            <a:r>
              <a:rPr sz="4400" spc="-30" dirty="0" smtClean="0">
                <a:latin typeface="Calibri Light"/>
                <a:cs typeface="Calibri Light"/>
              </a:rPr>
              <a:t>eer</a:t>
            </a:r>
            <a:r>
              <a:rPr sz="4400" spc="-40" dirty="0" smtClean="0">
                <a:latin typeface="Calibri Light"/>
                <a:cs typeface="Calibri Light"/>
              </a:rPr>
              <a:t>i</a:t>
            </a:r>
            <a:r>
              <a:rPr sz="4400" spc="-45" dirty="0" smtClean="0">
                <a:latin typeface="Calibri Light"/>
                <a:cs typeface="Calibri Light"/>
              </a:rPr>
              <a:t>n</a:t>
            </a:r>
            <a:r>
              <a:rPr sz="4400" spc="0" dirty="0" smtClean="0">
                <a:latin typeface="Calibri Light"/>
                <a:cs typeface="Calibri Light"/>
              </a:rPr>
              <a:t>g</a:t>
            </a:r>
            <a:r>
              <a:rPr sz="4400" spc="-95" dirty="0" smtClean="0">
                <a:latin typeface="Calibri Light"/>
                <a:cs typeface="Calibri Light"/>
              </a:rPr>
              <a:t> </a:t>
            </a:r>
            <a:r>
              <a:rPr sz="4400" spc="-45" dirty="0" smtClean="0">
                <a:latin typeface="Calibri Light"/>
                <a:cs typeface="Calibri Light"/>
              </a:rPr>
              <a:t>w</a:t>
            </a:r>
            <a:r>
              <a:rPr sz="4400" spc="-25" dirty="0" smtClean="0">
                <a:latin typeface="Calibri Light"/>
                <a:cs typeface="Calibri Light"/>
              </a:rPr>
              <a:t>i</a:t>
            </a:r>
            <a:r>
              <a:rPr sz="4400" spc="-45" dirty="0" smtClean="0">
                <a:latin typeface="Calibri Light"/>
                <a:cs typeface="Calibri Light"/>
              </a:rPr>
              <a:t>t</a:t>
            </a:r>
            <a:r>
              <a:rPr sz="4400" spc="0" dirty="0" smtClean="0">
                <a:latin typeface="Calibri Light"/>
                <a:cs typeface="Calibri Light"/>
              </a:rPr>
              <a:t>h</a:t>
            </a:r>
            <a:endParaRPr sz="4400">
              <a:latin typeface="Calibri Light"/>
              <a:cs typeface="Calibri Light"/>
            </a:endParaRPr>
          </a:p>
          <a:p>
            <a:pPr marL="164465">
              <a:lnSpc>
                <a:spcPts val="5015"/>
              </a:lnSpc>
            </a:pPr>
            <a:r>
              <a:rPr sz="4400" spc="-114" dirty="0" smtClean="0">
                <a:latin typeface="Calibri Light"/>
                <a:cs typeface="Calibri Light"/>
              </a:rPr>
              <a:t>R</a:t>
            </a:r>
            <a:r>
              <a:rPr sz="4400" spc="-80" dirty="0" smtClean="0">
                <a:latin typeface="Calibri Light"/>
                <a:cs typeface="Calibri Light"/>
              </a:rPr>
              <a:t>e</a:t>
            </a:r>
            <a:r>
              <a:rPr sz="4400" spc="-25" dirty="0" smtClean="0">
                <a:latin typeface="Calibri Light"/>
                <a:cs typeface="Calibri Light"/>
              </a:rPr>
              <a:t>f</a:t>
            </a:r>
            <a:r>
              <a:rPr sz="4400" spc="-114" dirty="0" smtClean="0">
                <a:latin typeface="Calibri Light"/>
                <a:cs typeface="Calibri Light"/>
              </a:rPr>
              <a:t>r</a:t>
            </a:r>
            <a:r>
              <a:rPr sz="4400" spc="-35" dirty="0" smtClean="0">
                <a:latin typeface="Calibri Light"/>
                <a:cs typeface="Calibri Light"/>
              </a:rPr>
              <a:t>a</a:t>
            </a:r>
            <a:r>
              <a:rPr sz="4400" spc="-40" dirty="0" smtClean="0">
                <a:latin typeface="Calibri Light"/>
                <a:cs typeface="Calibri Light"/>
              </a:rPr>
              <a:t>c</a:t>
            </a:r>
            <a:r>
              <a:rPr sz="4400" spc="-25" dirty="0" smtClean="0">
                <a:latin typeface="Calibri Light"/>
                <a:cs typeface="Calibri Light"/>
              </a:rPr>
              <a:t>t</a:t>
            </a:r>
            <a:r>
              <a:rPr sz="4400" spc="-30" dirty="0" smtClean="0">
                <a:latin typeface="Calibri Light"/>
                <a:cs typeface="Calibri Light"/>
              </a:rPr>
              <a:t>i</a:t>
            </a:r>
            <a:r>
              <a:rPr sz="4400" spc="-55" dirty="0" smtClean="0">
                <a:latin typeface="Calibri Light"/>
                <a:cs typeface="Calibri Light"/>
              </a:rPr>
              <a:t>o</a:t>
            </a:r>
            <a:r>
              <a:rPr sz="4400" spc="0" dirty="0" smtClean="0">
                <a:latin typeface="Calibri Light"/>
                <a:cs typeface="Calibri Light"/>
              </a:rPr>
              <a:t>n</a:t>
            </a:r>
            <a:endParaRPr sz="4400">
              <a:latin typeface="Calibri Light"/>
              <a:cs typeface="Calibri Light"/>
            </a:endParaRPr>
          </a:p>
        </p:txBody>
      </p:sp>
      <p:sp>
        <p:nvSpPr>
          <p:cNvPr id="3" name="object 3"/>
          <p:cNvSpPr txBox="1"/>
          <p:nvPr/>
        </p:nvSpPr>
        <p:spPr>
          <a:xfrm>
            <a:off x="707542" y="1772158"/>
            <a:ext cx="7644765" cy="3821429"/>
          </a:xfrm>
          <a:prstGeom prst="rect">
            <a:avLst/>
          </a:prstGeom>
        </p:spPr>
        <p:txBody>
          <a:bodyPr vert="horz" wrap="square" lIns="0" tIns="0" rIns="0" bIns="0" rtlCol="0">
            <a:noAutofit/>
          </a:bodyPr>
          <a:lstStyle/>
          <a:p>
            <a:pPr marL="241300" indent="-228600">
              <a:buFont typeface="Arial"/>
              <a:buChar char="•"/>
              <a:tabLst>
                <a:tab pos="241300" algn="l"/>
              </a:tabLst>
            </a:pPr>
            <a:r>
              <a:rPr sz="2800" spc="-15" dirty="0">
                <a:solidFill>
                  <a:prstClr val="black"/>
                </a:solidFill>
                <a:cs typeface="Calibri"/>
              </a:rPr>
              <a:t>In</a:t>
            </a:r>
            <a:r>
              <a:rPr sz="2800" spc="-5" dirty="0">
                <a:solidFill>
                  <a:prstClr val="black"/>
                </a:solidFill>
                <a:cs typeface="Calibri"/>
              </a:rPr>
              <a:t> </a:t>
            </a:r>
            <a:r>
              <a:rPr sz="2800" spc="-50" dirty="0">
                <a:solidFill>
                  <a:prstClr val="black"/>
                </a:solidFill>
                <a:cs typeface="Calibri"/>
              </a:rPr>
              <a:t>r</a:t>
            </a:r>
            <a:r>
              <a:rPr sz="2800" spc="-15" dirty="0">
                <a:solidFill>
                  <a:prstClr val="black"/>
                </a:solidFill>
                <a:cs typeface="Calibri"/>
              </a:rPr>
              <a:t>e</a:t>
            </a:r>
            <a:r>
              <a:rPr sz="2800" spc="-60" dirty="0">
                <a:solidFill>
                  <a:prstClr val="black"/>
                </a:solidFill>
                <a:cs typeface="Calibri"/>
              </a:rPr>
              <a:t>g</a:t>
            </a:r>
            <a:r>
              <a:rPr sz="2800" spc="-15" dirty="0">
                <a:solidFill>
                  <a:prstClr val="black"/>
                </a:solidFill>
                <a:cs typeface="Calibri"/>
              </a:rPr>
              <a:t>a</a:t>
            </a:r>
            <a:r>
              <a:rPr sz="2800" spc="-50" dirty="0">
                <a:solidFill>
                  <a:prstClr val="black"/>
                </a:solidFill>
                <a:cs typeface="Calibri"/>
              </a:rPr>
              <a:t>r</a:t>
            </a:r>
            <a:r>
              <a:rPr sz="2800" spc="-15" dirty="0">
                <a:solidFill>
                  <a:prstClr val="black"/>
                </a:solidFill>
                <a:cs typeface="Calibri"/>
              </a:rPr>
              <a:t>d</a:t>
            </a:r>
            <a:r>
              <a:rPr sz="2800" spc="-5" dirty="0">
                <a:solidFill>
                  <a:prstClr val="black"/>
                </a:solidFill>
                <a:cs typeface="Calibri"/>
              </a:rPr>
              <a:t> </a:t>
            </a:r>
            <a:r>
              <a:rPr sz="2800" spc="-35" dirty="0">
                <a:solidFill>
                  <a:prstClr val="black"/>
                </a:solidFill>
                <a:cs typeface="Calibri"/>
              </a:rPr>
              <a:t>t</a:t>
            </a:r>
            <a:r>
              <a:rPr sz="2800" spc="-15" dirty="0">
                <a:solidFill>
                  <a:prstClr val="black"/>
                </a:solidFill>
                <a:cs typeface="Calibri"/>
              </a:rPr>
              <a:t>o</a:t>
            </a:r>
            <a:r>
              <a:rPr sz="2800" spc="-5" dirty="0">
                <a:solidFill>
                  <a:prstClr val="black"/>
                </a:solidFill>
                <a:cs typeface="Calibri"/>
              </a:rPr>
              <a:t> </a:t>
            </a:r>
            <a:r>
              <a:rPr sz="2800" spc="-15" dirty="0">
                <a:solidFill>
                  <a:prstClr val="black"/>
                </a:solidFill>
                <a:cs typeface="Calibri"/>
              </a:rPr>
              <a:t>a</a:t>
            </a:r>
            <a:r>
              <a:rPr sz="2800" spc="5" dirty="0">
                <a:solidFill>
                  <a:prstClr val="black"/>
                </a:solidFill>
                <a:cs typeface="Calibri"/>
              </a:rPr>
              <a:t> </a:t>
            </a:r>
            <a:r>
              <a:rPr sz="2800" spc="-60" dirty="0">
                <a:solidFill>
                  <a:prstClr val="black"/>
                </a:solidFill>
                <a:cs typeface="Calibri"/>
              </a:rPr>
              <a:t>r</a:t>
            </a:r>
            <a:r>
              <a:rPr sz="2800" spc="-15" dirty="0">
                <a:solidFill>
                  <a:prstClr val="black"/>
                </a:solidFill>
                <a:cs typeface="Calibri"/>
              </a:rPr>
              <a:t>el</a:t>
            </a:r>
            <a:r>
              <a:rPr sz="2800" spc="-45" dirty="0">
                <a:solidFill>
                  <a:prstClr val="black"/>
                </a:solidFill>
                <a:cs typeface="Calibri"/>
              </a:rPr>
              <a:t>a</a:t>
            </a:r>
            <a:r>
              <a:rPr sz="2800" spc="-10" dirty="0">
                <a:solidFill>
                  <a:prstClr val="black"/>
                </a:solidFill>
                <a:cs typeface="Calibri"/>
              </a:rPr>
              <a:t>ti</a:t>
            </a:r>
            <a:r>
              <a:rPr sz="2800" spc="-50" dirty="0">
                <a:solidFill>
                  <a:prstClr val="black"/>
                </a:solidFill>
                <a:cs typeface="Calibri"/>
              </a:rPr>
              <a:t>v</a:t>
            </a:r>
            <a:r>
              <a:rPr sz="2800" spc="-15" dirty="0">
                <a:solidFill>
                  <a:prstClr val="black"/>
                </a:solidFill>
                <a:cs typeface="Calibri"/>
              </a:rPr>
              <a:t>ely </a:t>
            </a:r>
            <a:r>
              <a:rPr sz="2800" spc="-10" dirty="0">
                <a:solidFill>
                  <a:prstClr val="black"/>
                </a:solidFill>
                <a:cs typeface="Calibri"/>
              </a:rPr>
              <a:t>l</a:t>
            </a:r>
            <a:r>
              <a:rPr sz="2800" spc="-30" dirty="0">
                <a:solidFill>
                  <a:prstClr val="black"/>
                </a:solidFill>
                <a:cs typeface="Calibri"/>
              </a:rPr>
              <a:t>o</a:t>
            </a:r>
            <a:r>
              <a:rPr sz="2800" spc="-40" dirty="0">
                <a:solidFill>
                  <a:prstClr val="black"/>
                </a:solidFill>
                <a:cs typeface="Calibri"/>
              </a:rPr>
              <a:t>w</a:t>
            </a:r>
            <a:r>
              <a:rPr sz="2800" spc="-15" dirty="0">
                <a:solidFill>
                  <a:prstClr val="black"/>
                </a:solidFill>
                <a:cs typeface="Calibri"/>
              </a:rPr>
              <a:t>er</a:t>
            </a:r>
            <a:r>
              <a:rPr sz="2800" spc="-10" dirty="0">
                <a:solidFill>
                  <a:prstClr val="black"/>
                </a:solidFill>
                <a:cs typeface="Calibri"/>
              </a:rPr>
              <a:t> </a:t>
            </a:r>
            <a:r>
              <a:rPr sz="2800" spc="-15" dirty="0">
                <a:solidFill>
                  <a:prstClr val="black"/>
                </a:solidFill>
                <a:cs typeface="Calibri"/>
              </a:rPr>
              <a:t>pu</a:t>
            </a:r>
            <a:r>
              <a:rPr sz="2800" spc="-25" dirty="0">
                <a:solidFill>
                  <a:prstClr val="black"/>
                </a:solidFill>
                <a:cs typeface="Calibri"/>
              </a:rPr>
              <a:t>l</a:t>
            </a:r>
            <a:r>
              <a:rPr sz="2800" spc="-15" dirty="0">
                <a:solidFill>
                  <a:prstClr val="black"/>
                </a:solidFill>
                <a:cs typeface="Calibri"/>
              </a:rPr>
              <a:t>se</a:t>
            </a:r>
            <a:r>
              <a:rPr sz="2800" spc="35" dirty="0">
                <a:solidFill>
                  <a:prstClr val="black"/>
                </a:solidFill>
                <a:cs typeface="Calibri"/>
              </a:rPr>
              <a:t> </a:t>
            </a:r>
            <a:r>
              <a:rPr sz="2800" spc="-15" dirty="0">
                <a:solidFill>
                  <a:prstClr val="black"/>
                </a:solidFill>
                <a:cs typeface="Calibri"/>
              </a:rPr>
              <a:t>cur</a:t>
            </a:r>
            <a:r>
              <a:rPr sz="2800" spc="-55" dirty="0">
                <a:solidFill>
                  <a:prstClr val="black"/>
                </a:solidFill>
                <a:cs typeface="Calibri"/>
              </a:rPr>
              <a:t>r</a:t>
            </a:r>
            <a:r>
              <a:rPr sz="2800" spc="-15" dirty="0">
                <a:solidFill>
                  <a:prstClr val="black"/>
                </a:solidFill>
                <a:cs typeface="Calibri"/>
              </a:rPr>
              <a:t>e</a:t>
            </a:r>
            <a:r>
              <a:rPr sz="2800" spc="-45" dirty="0">
                <a:solidFill>
                  <a:prstClr val="black"/>
                </a:solidFill>
                <a:cs typeface="Calibri"/>
              </a:rPr>
              <a:t>n</a:t>
            </a:r>
            <a:r>
              <a:rPr sz="2800" spc="-10" dirty="0">
                <a:solidFill>
                  <a:prstClr val="black"/>
                </a:solidFill>
                <a:cs typeface="Calibri"/>
              </a:rPr>
              <a:t>t:</a:t>
            </a:r>
            <a:endParaRPr sz="2800" dirty="0">
              <a:solidFill>
                <a:prstClr val="black"/>
              </a:solidFill>
              <a:cs typeface="Calibri"/>
            </a:endParaRPr>
          </a:p>
          <a:p>
            <a:pPr marL="697865" lvl="1" indent="-228600">
              <a:lnSpc>
                <a:spcPts val="2825"/>
              </a:lnSpc>
              <a:buFont typeface="Arial"/>
              <a:buChar char="•"/>
              <a:tabLst>
                <a:tab pos="697865" algn="l"/>
              </a:tabLst>
            </a:pPr>
            <a:r>
              <a:rPr sz="2400" dirty="0">
                <a:solidFill>
                  <a:prstClr val="black"/>
                </a:solidFill>
                <a:cs typeface="Calibri"/>
              </a:rPr>
              <a:t>T</a:t>
            </a:r>
            <a:r>
              <a:rPr sz="2400" spc="-10" dirty="0">
                <a:solidFill>
                  <a:prstClr val="black"/>
                </a:solidFill>
                <a:cs typeface="Calibri"/>
              </a:rPr>
              <a:t>h</a:t>
            </a:r>
            <a:r>
              <a:rPr sz="2400" dirty="0">
                <a:solidFill>
                  <a:prstClr val="black"/>
                </a:solidFill>
                <a:cs typeface="Calibri"/>
              </a:rPr>
              <a:t>e</a:t>
            </a:r>
            <a:r>
              <a:rPr sz="2400" spc="10" dirty="0">
                <a:solidFill>
                  <a:prstClr val="black"/>
                </a:solidFill>
                <a:cs typeface="Calibri"/>
              </a:rPr>
              <a:t> </a:t>
            </a:r>
            <a:r>
              <a:rPr sz="2400" spc="-50" dirty="0">
                <a:solidFill>
                  <a:prstClr val="black"/>
                </a:solidFill>
                <a:cs typeface="Calibri"/>
              </a:rPr>
              <a:t>f</a:t>
            </a:r>
            <a:r>
              <a:rPr sz="2400" dirty="0">
                <a:solidFill>
                  <a:prstClr val="black"/>
                </a:solidFill>
                <a:cs typeface="Calibri"/>
              </a:rPr>
              <a:t>ocus</a:t>
            </a:r>
            <a:r>
              <a:rPr sz="2400" spc="-10" dirty="0">
                <a:solidFill>
                  <a:prstClr val="black"/>
                </a:solidFill>
                <a:cs typeface="Calibri"/>
              </a:rPr>
              <a:t>i</a:t>
            </a:r>
            <a:r>
              <a:rPr sz="2400" dirty="0">
                <a:solidFill>
                  <a:prstClr val="black"/>
                </a:solidFill>
                <a:cs typeface="Calibri"/>
              </a:rPr>
              <a:t>ng</a:t>
            </a:r>
            <a:r>
              <a:rPr sz="2400" spc="-10" dirty="0">
                <a:solidFill>
                  <a:prstClr val="black"/>
                </a:solidFill>
                <a:cs typeface="Calibri"/>
              </a:rPr>
              <a:t> </a:t>
            </a:r>
            <a:r>
              <a:rPr sz="2400" spc="-20" dirty="0">
                <a:solidFill>
                  <a:prstClr val="black"/>
                </a:solidFill>
                <a:cs typeface="Calibri"/>
              </a:rPr>
              <a:t>e</a:t>
            </a:r>
            <a:r>
              <a:rPr sz="2400" spc="-25" dirty="0">
                <a:solidFill>
                  <a:prstClr val="black"/>
                </a:solidFill>
                <a:cs typeface="Calibri"/>
              </a:rPr>
              <a:t>f</a:t>
            </a:r>
            <a:r>
              <a:rPr sz="2400" spc="-65" dirty="0">
                <a:solidFill>
                  <a:prstClr val="black"/>
                </a:solidFill>
                <a:cs typeface="Calibri"/>
              </a:rPr>
              <a:t>f</a:t>
            </a:r>
            <a:r>
              <a:rPr sz="2400" dirty="0">
                <a:solidFill>
                  <a:prstClr val="black"/>
                </a:solidFill>
                <a:cs typeface="Calibri"/>
              </a:rPr>
              <a:t>e</a:t>
            </a:r>
            <a:r>
              <a:rPr sz="2400" spc="5" dirty="0">
                <a:solidFill>
                  <a:prstClr val="black"/>
                </a:solidFill>
                <a:cs typeface="Calibri"/>
              </a:rPr>
              <a:t>c</a:t>
            </a:r>
            <a:r>
              <a:rPr sz="2400" dirty="0">
                <a:solidFill>
                  <a:prstClr val="black"/>
                </a:solidFill>
                <a:cs typeface="Calibri"/>
              </a:rPr>
              <a:t>t </a:t>
            </a:r>
            <a:r>
              <a:rPr sz="2400" spc="-15" dirty="0">
                <a:solidFill>
                  <a:prstClr val="black"/>
                </a:solidFill>
                <a:cs typeface="Calibri"/>
              </a:rPr>
              <a:t>o</a:t>
            </a:r>
            <a:r>
              <a:rPr sz="2400" dirty="0">
                <a:solidFill>
                  <a:prstClr val="black"/>
                </a:solidFill>
                <a:cs typeface="Calibri"/>
              </a:rPr>
              <a:t>c</a:t>
            </a:r>
            <a:r>
              <a:rPr sz="2400" spc="5" dirty="0">
                <a:solidFill>
                  <a:prstClr val="black"/>
                </a:solidFill>
                <a:cs typeface="Calibri"/>
              </a:rPr>
              <a:t>c</a:t>
            </a:r>
            <a:r>
              <a:rPr sz="2400" dirty="0">
                <a:solidFill>
                  <a:prstClr val="black"/>
                </a:solidFill>
                <a:cs typeface="Calibri"/>
              </a:rPr>
              <a:t>u</a:t>
            </a:r>
            <a:r>
              <a:rPr sz="2400" spc="-40" dirty="0">
                <a:solidFill>
                  <a:prstClr val="black"/>
                </a:solidFill>
                <a:cs typeface="Calibri"/>
              </a:rPr>
              <a:t>r</a:t>
            </a:r>
            <a:r>
              <a:rPr sz="2400" dirty="0">
                <a:solidFill>
                  <a:prstClr val="black"/>
                </a:solidFill>
                <a:cs typeface="Calibri"/>
              </a:rPr>
              <a:t>s</a:t>
            </a:r>
            <a:r>
              <a:rPr sz="2400" spc="-35" dirty="0">
                <a:solidFill>
                  <a:prstClr val="black"/>
                </a:solidFill>
                <a:cs typeface="Calibri"/>
              </a:rPr>
              <a:t> </a:t>
            </a:r>
            <a:r>
              <a:rPr sz="2400" dirty="0">
                <a:solidFill>
                  <a:prstClr val="black"/>
                </a:solidFill>
                <a:cs typeface="Calibri"/>
              </a:rPr>
              <a:t>immedi</a:t>
            </a:r>
            <a:r>
              <a:rPr sz="2400" spc="-20" dirty="0">
                <a:solidFill>
                  <a:prstClr val="black"/>
                </a:solidFill>
                <a:cs typeface="Calibri"/>
              </a:rPr>
              <a:t>a</a:t>
            </a:r>
            <a:r>
              <a:rPr sz="2400" spc="-25" dirty="0">
                <a:solidFill>
                  <a:prstClr val="black"/>
                </a:solidFill>
                <a:cs typeface="Calibri"/>
              </a:rPr>
              <a:t>t</a:t>
            </a:r>
            <a:r>
              <a:rPr sz="2400" dirty="0">
                <a:solidFill>
                  <a:prstClr val="black"/>
                </a:solidFill>
                <a:cs typeface="Calibri"/>
              </a:rPr>
              <a:t>ely</a:t>
            </a:r>
            <a:r>
              <a:rPr sz="2400" spc="-20" dirty="0">
                <a:solidFill>
                  <a:prstClr val="black"/>
                </a:solidFill>
                <a:cs typeface="Calibri"/>
              </a:rPr>
              <a:t> </a:t>
            </a:r>
            <a:r>
              <a:rPr sz="2400" spc="-10" dirty="0">
                <a:solidFill>
                  <a:prstClr val="black"/>
                </a:solidFill>
                <a:cs typeface="Calibri"/>
              </a:rPr>
              <a:t>a</a:t>
            </a:r>
            <a:r>
              <a:rPr sz="2400" dirty="0">
                <a:solidFill>
                  <a:prstClr val="black"/>
                </a:solidFill>
                <a:cs typeface="Calibri"/>
              </a:rPr>
              <a:t>f</a:t>
            </a:r>
            <a:r>
              <a:rPr sz="2400" spc="-30" dirty="0">
                <a:solidFill>
                  <a:prstClr val="black"/>
                </a:solidFill>
                <a:cs typeface="Calibri"/>
              </a:rPr>
              <a:t>t</a:t>
            </a:r>
            <a:r>
              <a:rPr sz="2400" dirty="0">
                <a:solidFill>
                  <a:prstClr val="black"/>
                </a:solidFill>
                <a:cs typeface="Calibri"/>
              </a:rPr>
              <a:t>er</a:t>
            </a:r>
            <a:r>
              <a:rPr sz="2400" spc="-10" dirty="0">
                <a:solidFill>
                  <a:prstClr val="black"/>
                </a:solidFill>
                <a:cs typeface="Calibri"/>
              </a:rPr>
              <a:t> </a:t>
            </a:r>
            <a:r>
              <a:rPr sz="2400" dirty="0">
                <a:solidFill>
                  <a:prstClr val="black"/>
                </a:solidFill>
                <a:cs typeface="Calibri"/>
              </a:rPr>
              <a:t>the</a:t>
            </a:r>
            <a:r>
              <a:rPr sz="2400" spc="-15" dirty="0">
                <a:solidFill>
                  <a:prstClr val="black"/>
                </a:solidFill>
                <a:cs typeface="Calibri"/>
              </a:rPr>
              <a:t> </a:t>
            </a:r>
            <a:r>
              <a:rPr sz="2400" dirty="0">
                <a:solidFill>
                  <a:prstClr val="black"/>
                </a:solidFill>
                <a:cs typeface="Calibri"/>
              </a:rPr>
              <a:t>cur</a:t>
            </a:r>
            <a:r>
              <a:rPr sz="2400" spc="-30" dirty="0">
                <a:solidFill>
                  <a:prstClr val="black"/>
                </a:solidFill>
                <a:cs typeface="Calibri"/>
              </a:rPr>
              <a:t>r</a:t>
            </a:r>
            <a:r>
              <a:rPr sz="2400" dirty="0">
                <a:solidFill>
                  <a:prstClr val="black"/>
                </a:solidFill>
                <a:cs typeface="Calibri"/>
              </a:rPr>
              <a:t>e</a:t>
            </a:r>
            <a:r>
              <a:rPr sz="2400" spc="-25" dirty="0">
                <a:solidFill>
                  <a:prstClr val="black"/>
                </a:solidFill>
                <a:cs typeface="Calibri"/>
              </a:rPr>
              <a:t>n</a:t>
            </a:r>
            <a:r>
              <a:rPr sz="2400" dirty="0">
                <a:solidFill>
                  <a:prstClr val="black"/>
                </a:solidFill>
                <a:cs typeface="Calibri"/>
              </a:rPr>
              <a:t>t</a:t>
            </a:r>
          </a:p>
          <a:p>
            <a:pPr marL="697865">
              <a:lnSpc>
                <a:spcPts val="2305"/>
              </a:lnSpc>
            </a:pPr>
            <a:r>
              <a:rPr sz="2400" dirty="0">
                <a:solidFill>
                  <a:prstClr val="black"/>
                </a:solidFill>
                <a:cs typeface="Calibri"/>
              </a:rPr>
              <a:t>pulse but</a:t>
            </a:r>
            <a:r>
              <a:rPr sz="2400" spc="-5" dirty="0">
                <a:solidFill>
                  <a:prstClr val="black"/>
                </a:solidFill>
                <a:cs typeface="Calibri"/>
              </a:rPr>
              <a:t> </a:t>
            </a:r>
            <a:r>
              <a:rPr sz="2400" spc="-30" dirty="0">
                <a:solidFill>
                  <a:prstClr val="black"/>
                </a:solidFill>
                <a:cs typeface="Calibri"/>
              </a:rPr>
              <a:t>s</a:t>
            </a:r>
            <a:r>
              <a:rPr sz="2400" spc="-35" dirty="0">
                <a:solidFill>
                  <a:prstClr val="black"/>
                </a:solidFill>
                <a:cs typeface="Calibri"/>
              </a:rPr>
              <a:t>t</a:t>
            </a:r>
            <a:r>
              <a:rPr sz="2400" dirty="0">
                <a:solidFill>
                  <a:prstClr val="black"/>
                </a:solidFill>
                <a:cs typeface="Calibri"/>
              </a:rPr>
              <a:t>o</a:t>
            </a:r>
            <a:r>
              <a:rPr sz="2400" spc="-20" dirty="0">
                <a:solidFill>
                  <a:prstClr val="black"/>
                </a:solidFill>
                <a:cs typeface="Calibri"/>
              </a:rPr>
              <a:t>p</a:t>
            </a:r>
            <a:r>
              <a:rPr sz="2400" dirty="0">
                <a:solidFill>
                  <a:prstClr val="black"/>
                </a:solidFill>
                <a:cs typeface="Calibri"/>
              </a:rPr>
              <a:t>s</a:t>
            </a:r>
            <a:r>
              <a:rPr sz="2400" spc="-5" dirty="0">
                <a:solidFill>
                  <a:prstClr val="black"/>
                </a:solidFill>
                <a:cs typeface="Calibri"/>
              </a:rPr>
              <a:t> </a:t>
            </a:r>
            <a:r>
              <a:rPr sz="2400" dirty="0">
                <a:solidFill>
                  <a:prstClr val="black"/>
                </a:solidFill>
                <a:cs typeface="Calibri"/>
              </a:rPr>
              <a:t>as</a:t>
            </a:r>
            <a:r>
              <a:rPr sz="2400" spc="-5" dirty="0">
                <a:solidFill>
                  <a:prstClr val="black"/>
                </a:solidFill>
                <a:cs typeface="Calibri"/>
              </a:rPr>
              <a:t> </a:t>
            </a:r>
            <a:r>
              <a:rPr sz="2400" spc="-15" dirty="0">
                <a:solidFill>
                  <a:prstClr val="black"/>
                </a:solidFill>
                <a:cs typeface="Calibri"/>
              </a:rPr>
              <a:t>cur</a:t>
            </a:r>
            <a:r>
              <a:rPr sz="2400" spc="-45" dirty="0">
                <a:solidFill>
                  <a:prstClr val="black"/>
                </a:solidFill>
                <a:cs typeface="Calibri"/>
              </a:rPr>
              <a:t>r</a:t>
            </a:r>
            <a:r>
              <a:rPr sz="2400" spc="-15" dirty="0">
                <a:solidFill>
                  <a:prstClr val="black"/>
                </a:solidFill>
                <a:cs typeface="Calibri"/>
              </a:rPr>
              <a:t>e</a:t>
            </a:r>
            <a:r>
              <a:rPr sz="2400" spc="-35" dirty="0">
                <a:solidFill>
                  <a:prstClr val="black"/>
                </a:solidFill>
                <a:cs typeface="Calibri"/>
              </a:rPr>
              <a:t>n</a:t>
            </a:r>
            <a:r>
              <a:rPr sz="2400" spc="-10" dirty="0">
                <a:solidFill>
                  <a:prstClr val="black"/>
                </a:solidFill>
                <a:cs typeface="Calibri"/>
              </a:rPr>
              <a:t>t</a:t>
            </a:r>
            <a:r>
              <a:rPr sz="2400" spc="-15" dirty="0">
                <a:solidFill>
                  <a:prstClr val="black"/>
                </a:solidFill>
                <a:cs typeface="Calibri"/>
              </a:rPr>
              <a:t> de</a:t>
            </a:r>
            <a:r>
              <a:rPr sz="2400" spc="-5" dirty="0">
                <a:solidFill>
                  <a:prstClr val="black"/>
                </a:solidFill>
                <a:cs typeface="Calibri"/>
              </a:rPr>
              <a:t>c</a:t>
            </a:r>
            <a:r>
              <a:rPr sz="2400" spc="-45" dirty="0">
                <a:solidFill>
                  <a:prstClr val="black"/>
                </a:solidFill>
                <a:cs typeface="Calibri"/>
              </a:rPr>
              <a:t>r</a:t>
            </a:r>
            <a:r>
              <a:rPr sz="2400" spc="-15" dirty="0">
                <a:solidFill>
                  <a:prstClr val="black"/>
                </a:solidFill>
                <a:cs typeface="Calibri"/>
              </a:rPr>
              <a:t>e</a:t>
            </a:r>
            <a:r>
              <a:rPr sz="2400" spc="-10" dirty="0">
                <a:solidFill>
                  <a:prstClr val="black"/>
                </a:solidFill>
                <a:cs typeface="Calibri"/>
              </a:rPr>
              <a:t>a</a:t>
            </a:r>
            <a:r>
              <a:rPr sz="2400" dirty="0">
                <a:solidFill>
                  <a:prstClr val="black"/>
                </a:solidFill>
                <a:cs typeface="Calibri"/>
              </a:rPr>
              <a:t>ses.</a:t>
            </a:r>
          </a:p>
          <a:p>
            <a:pPr marL="697865" marR="340995" lvl="1" indent="-228600">
              <a:lnSpc>
                <a:spcPct val="80000"/>
              </a:lnSpc>
              <a:spcBef>
                <a:spcPts val="490"/>
              </a:spcBef>
              <a:buFont typeface="Arial"/>
              <a:buChar char="•"/>
              <a:tabLst>
                <a:tab pos="697865" algn="l"/>
                <a:tab pos="3357879" algn="l"/>
              </a:tabLst>
            </a:pPr>
            <a:r>
              <a:rPr lang="en-US" sz="2400" spc="-20" dirty="0" smtClean="0">
                <a:solidFill>
                  <a:prstClr val="black"/>
                </a:solidFill>
                <a:cs typeface="Calibri"/>
              </a:rPr>
              <a:t>Peak currents of 3 A and 10 A were used from our pulsing technique</a:t>
            </a:r>
            <a:r>
              <a:rPr sz="2400" spc="-15" dirty="0" smtClean="0">
                <a:solidFill>
                  <a:prstClr val="black"/>
                </a:solidFill>
                <a:cs typeface="Calibri"/>
              </a:rPr>
              <a:t>.</a:t>
            </a:r>
            <a:r>
              <a:rPr sz="2400" spc="-15" dirty="0">
                <a:solidFill>
                  <a:prstClr val="black"/>
                </a:solidFill>
                <a:cs typeface="Calibri"/>
              </a:rPr>
              <a:t>	</a:t>
            </a:r>
            <a:endParaRPr lang="en-US" sz="2400" spc="-15" dirty="0" smtClean="0">
              <a:solidFill>
                <a:prstClr val="black"/>
              </a:solidFill>
              <a:cs typeface="Calibri"/>
            </a:endParaRPr>
          </a:p>
          <a:p>
            <a:pPr marL="697865" marR="340995" lvl="1" indent="-228600">
              <a:lnSpc>
                <a:spcPct val="80000"/>
              </a:lnSpc>
              <a:spcBef>
                <a:spcPts val="490"/>
              </a:spcBef>
              <a:buFont typeface="Arial"/>
              <a:buChar char="•"/>
              <a:tabLst>
                <a:tab pos="697865" algn="l"/>
                <a:tab pos="3357879" algn="l"/>
              </a:tabLst>
            </a:pPr>
            <a:r>
              <a:rPr lang="en-US" sz="2400" spc="-50" dirty="0" smtClean="0">
                <a:solidFill>
                  <a:prstClr val="black"/>
                </a:solidFill>
                <a:cs typeface="Calibri"/>
              </a:rPr>
              <a:t>F</a:t>
            </a:r>
            <a:r>
              <a:rPr sz="2400" dirty="0" smtClean="0">
                <a:solidFill>
                  <a:prstClr val="black"/>
                </a:solidFill>
                <a:cs typeface="Calibri"/>
              </a:rPr>
              <a:t>ocus</a:t>
            </a:r>
            <a:r>
              <a:rPr sz="2400" spc="-10" dirty="0" smtClean="0">
                <a:solidFill>
                  <a:prstClr val="black"/>
                </a:solidFill>
                <a:cs typeface="Calibri"/>
              </a:rPr>
              <a:t>i</a:t>
            </a:r>
            <a:r>
              <a:rPr sz="2400" dirty="0" smtClean="0">
                <a:solidFill>
                  <a:prstClr val="black"/>
                </a:solidFill>
                <a:cs typeface="Calibri"/>
              </a:rPr>
              <a:t>ng</a:t>
            </a:r>
            <a:r>
              <a:rPr sz="2400" spc="-10" dirty="0" smtClean="0">
                <a:solidFill>
                  <a:prstClr val="black"/>
                </a:solidFill>
                <a:cs typeface="Calibri"/>
              </a:rPr>
              <a:t> </a:t>
            </a:r>
            <a:r>
              <a:rPr sz="2400" spc="-20" dirty="0">
                <a:solidFill>
                  <a:prstClr val="black"/>
                </a:solidFill>
                <a:cs typeface="Calibri"/>
              </a:rPr>
              <a:t>c</a:t>
            </a:r>
            <a:r>
              <a:rPr sz="2400" dirty="0">
                <a:solidFill>
                  <a:prstClr val="black"/>
                </a:solidFill>
                <a:cs typeface="Calibri"/>
              </a:rPr>
              <a:t>an</a:t>
            </a:r>
            <a:r>
              <a:rPr sz="2400" spc="-15" dirty="0">
                <a:solidFill>
                  <a:prstClr val="black"/>
                </a:solidFill>
                <a:cs typeface="Calibri"/>
              </a:rPr>
              <a:t> </a:t>
            </a:r>
            <a:r>
              <a:rPr sz="2400" dirty="0">
                <a:solidFill>
                  <a:prstClr val="black"/>
                </a:solidFill>
                <a:cs typeface="Calibri"/>
              </a:rPr>
              <a:t>be “tuned”</a:t>
            </a:r>
            <a:r>
              <a:rPr sz="2400" spc="-10" dirty="0">
                <a:solidFill>
                  <a:prstClr val="black"/>
                </a:solidFill>
                <a:cs typeface="Calibri"/>
              </a:rPr>
              <a:t> </a:t>
            </a:r>
            <a:r>
              <a:rPr sz="2400" spc="-15" dirty="0">
                <a:solidFill>
                  <a:prstClr val="black"/>
                </a:solidFill>
                <a:cs typeface="Calibri"/>
              </a:rPr>
              <a:t>b</a:t>
            </a:r>
            <a:r>
              <a:rPr sz="2400" dirty="0">
                <a:solidFill>
                  <a:prstClr val="black"/>
                </a:solidFill>
                <a:cs typeface="Calibri"/>
              </a:rPr>
              <a:t>y changing</a:t>
            </a:r>
            <a:r>
              <a:rPr sz="2400" spc="-25" dirty="0">
                <a:solidFill>
                  <a:prstClr val="black"/>
                </a:solidFill>
                <a:cs typeface="Calibri"/>
              </a:rPr>
              <a:t> </a:t>
            </a:r>
            <a:r>
              <a:rPr sz="2400" dirty="0">
                <a:solidFill>
                  <a:prstClr val="black"/>
                </a:solidFill>
                <a:cs typeface="Calibri"/>
              </a:rPr>
              <a:t>density</a:t>
            </a:r>
            <a:r>
              <a:rPr sz="2400" spc="-15" dirty="0">
                <a:solidFill>
                  <a:prstClr val="black"/>
                </a:solidFill>
                <a:cs typeface="Calibri"/>
              </a:rPr>
              <a:t> </a:t>
            </a:r>
            <a:r>
              <a:rPr sz="2400" dirty="0">
                <a:solidFill>
                  <a:prstClr val="black"/>
                </a:solidFill>
                <a:cs typeface="Calibri"/>
              </a:rPr>
              <a:t>of the plasma</a:t>
            </a:r>
            <a:r>
              <a:rPr sz="2400" spc="-10" dirty="0">
                <a:solidFill>
                  <a:prstClr val="black"/>
                </a:solidFill>
                <a:cs typeface="Calibri"/>
              </a:rPr>
              <a:t> </a:t>
            </a:r>
            <a:r>
              <a:rPr sz="2400" dirty="0">
                <a:solidFill>
                  <a:prstClr val="black"/>
                </a:solidFill>
                <a:cs typeface="Calibri"/>
              </a:rPr>
              <a:t>inside </a:t>
            </a:r>
            <a:r>
              <a:rPr sz="2400" spc="-15" dirty="0">
                <a:solidFill>
                  <a:prstClr val="black"/>
                </a:solidFill>
                <a:cs typeface="Calibri"/>
              </a:rPr>
              <a:t>the tube.</a:t>
            </a:r>
            <a:endParaRPr sz="2400" dirty="0">
              <a:solidFill>
                <a:prstClr val="black"/>
              </a:solidFill>
              <a:cs typeface="Calibri"/>
            </a:endParaRPr>
          </a:p>
          <a:p>
            <a:pPr lvl="1">
              <a:lnSpc>
                <a:spcPts val="950"/>
              </a:lnSpc>
              <a:spcBef>
                <a:spcPts val="41"/>
              </a:spcBef>
              <a:buFont typeface="Arial"/>
              <a:buChar char="•"/>
            </a:pPr>
            <a:endParaRPr sz="950" dirty="0">
              <a:solidFill>
                <a:prstClr val="black"/>
              </a:solidFill>
            </a:endParaRPr>
          </a:p>
          <a:p>
            <a:pPr marL="241300" marR="62865" indent="-228600">
              <a:lnSpc>
                <a:spcPct val="80000"/>
              </a:lnSpc>
              <a:buFont typeface="Arial"/>
              <a:buChar char="•"/>
              <a:tabLst>
                <a:tab pos="241300" algn="l"/>
              </a:tabLst>
            </a:pPr>
            <a:r>
              <a:rPr sz="2800" spc="-15" dirty="0">
                <a:solidFill>
                  <a:prstClr val="black"/>
                </a:solidFill>
                <a:cs typeface="Calibri"/>
              </a:rPr>
              <a:t>This</a:t>
            </a:r>
            <a:r>
              <a:rPr sz="2800" spc="5" dirty="0">
                <a:solidFill>
                  <a:prstClr val="black"/>
                </a:solidFill>
                <a:cs typeface="Calibri"/>
              </a:rPr>
              <a:t> </a:t>
            </a:r>
            <a:r>
              <a:rPr sz="2800" spc="-15" dirty="0">
                <a:solidFill>
                  <a:prstClr val="black"/>
                </a:solidFill>
                <a:cs typeface="Calibri"/>
              </a:rPr>
              <a:t>abi</a:t>
            </a:r>
            <a:r>
              <a:rPr sz="2800" spc="-25" dirty="0">
                <a:solidFill>
                  <a:prstClr val="black"/>
                </a:solidFill>
                <a:cs typeface="Calibri"/>
              </a:rPr>
              <a:t>l</a:t>
            </a:r>
            <a:r>
              <a:rPr sz="2800" spc="-10" dirty="0">
                <a:solidFill>
                  <a:prstClr val="black"/>
                </a:solidFill>
                <a:cs typeface="Calibri"/>
              </a:rPr>
              <a:t>ity</a:t>
            </a:r>
            <a:r>
              <a:rPr sz="2800" spc="10" dirty="0">
                <a:solidFill>
                  <a:prstClr val="black"/>
                </a:solidFill>
                <a:cs typeface="Calibri"/>
              </a:rPr>
              <a:t> </a:t>
            </a:r>
            <a:r>
              <a:rPr sz="2800" spc="-35" dirty="0">
                <a:solidFill>
                  <a:prstClr val="black"/>
                </a:solidFill>
                <a:cs typeface="Calibri"/>
              </a:rPr>
              <a:t>t</a:t>
            </a:r>
            <a:r>
              <a:rPr sz="2800" spc="-15" dirty="0">
                <a:solidFill>
                  <a:prstClr val="black"/>
                </a:solidFill>
                <a:cs typeface="Calibri"/>
              </a:rPr>
              <a:t>o</a:t>
            </a:r>
            <a:r>
              <a:rPr sz="2800" spc="-5" dirty="0">
                <a:solidFill>
                  <a:prstClr val="black"/>
                </a:solidFill>
                <a:cs typeface="Calibri"/>
              </a:rPr>
              <a:t> </a:t>
            </a:r>
            <a:r>
              <a:rPr sz="2800" spc="-10" dirty="0">
                <a:solidFill>
                  <a:prstClr val="black"/>
                </a:solidFill>
                <a:cs typeface="Calibri"/>
              </a:rPr>
              <a:t>t</a:t>
            </a:r>
            <a:r>
              <a:rPr sz="2800" spc="-30" dirty="0">
                <a:solidFill>
                  <a:prstClr val="black"/>
                </a:solidFill>
                <a:cs typeface="Calibri"/>
              </a:rPr>
              <a:t>u</a:t>
            </a:r>
            <a:r>
              <a:rPr sz="2800" spc="-15" dirty="0">
                <a:solidFill>
                  <a:prstClr val="black"/>
                </a:solidFill>
                <a:cs typeface="Calibri"/>
              </a:rPr>
              <a:t>ne</a:t>
            </a:r>
            <a:r>
              <a:rPr sz="2800" spc="20" dirty="0">
                <a:solidFill>
                  <a:prstClr val="black"/>
                </a:solidFill>
                <a:cs typeface="Calibri"/>
              </a:rPr>
              <a:t> </a:t>
            </a:r>
            <a:r>
              <a:rPr sz="2800" spc="-15" dirty="0">
                <a:solidFill>
                  <a:prstClr val="black"/>
                </a:solidFill>
                <a:cs typeface="Calibri"/>
              </a:rPr>
              <a:t>the</a:t>
            </a:r>
            <a:r>
              <a:rPr sz="2800" spc="5" dirty="0">
                <a:solidFill>
                  <a:prstClr val="black"/>
                </a:solidFill>
                <a:cs typeface="Calibri"/>
              </a:rPr>
              <a:t> </a:t>
            </a:r>
            <a:r>
              <a:rPr sz="2800" spc="-75" dirty="0">
                <a:solidFill>
                  <a:prstClr val="black"/>
                </a:solidFill>
                <a:cs typeface="Calibri"/>
              </a:rPr>
              <a:t>f</a:t>
            </a:r>
            <a:r>
              <a:rPr sz="2800" spc="-15" dirty="0">
                <a:solidFill>
                  <a:prstClr val="black"/>
                </a:solidFill>
                <a:cs typeface="Calibri"/>
              </a:rPr>
              <a:t>ocusing</a:t>
            </a:r>
            <a:r>
              <a:rPr sz="2800" spc="15" dirty="0">
                <a:solidFill>
                  <a:prstClr val="black"/>
                </a:solidFill>
                <a:cs typeface="Calibri"/>
              </a:rPr>
              <a:t> </a:t>
            </a:r>
            <a:r>
              <a:rPr sz="2800" spc="-15" dirty="0">
                <a:solidFill>
                  <a:prstClr val="black"/>
                </a:solidFill>
                <a:cs typeface="Calibri"/>
              </a:rPr>
              <a:t>of</a:t>
            </a:r>
            <a:r>
              <a:rPr sz="2800" spc="-5" dirty="0">
                <a:solidFill>
                  <a:prstClr val="black"/>
                </a:solidFill>
                <a:cs typeface="Calibri"/>
              </a:rPr>
              <a:t> </a:t>
            </a:r>
            <a:r>
              <a:rPr sz="2800" spc="-15" dirty="0">
                <a:solidFill>
                  <a:prstClr val="black"/>
                </a:solidFill>
                <a:cs typeface="Calibri"/>
              </a:rPr>
              <a:t>a</a:t>
            </a:r>
            <a:r>
              <a:rPr sz="2800" spc="5" dirty="0">
                <a:solidFill>
                  <a:prstClr val="black"/>
                </a:solidFill>
                <a:cs typeface="Calibri"/>
              </a:rPr>
              <a:t> </a:t>
            </a:r>
            <a:r>
              <a:rPr sz="2800" spc="-15" dirty="0">
                <a:solidFill>
                  <a:prstClr val="black"/>
                </a:solidFill>
                <a:cs typeface="Calibri"/>
              </a:rPr>
              <a:t>RF</a:t>
            </a:r>
            <a:r>
              <a:rPr sz="2800" spc="5" dirty="0">
                <a:solidFill>
                  <a:prstClr val="black"/>
                </a:solidFill>
                <a:cs typeface="Calibri"/>
              </a:rPr>
              <a:t> </a:t>
            </a:r>
            <a:r>
              <a:rPr sz="2800" spc="-20" dirty="0">
                <a:solidFill>
                  <a:prstClr val="black"/>
                </a:solidFill>
                <a:cs typeface="Calibri"/>
              </a:rPr>
              <a:t>beam</a:t>
            </a:r>
            <a:r>
              <a:rPr sz="2800" spc="-5" dirty="0">
                <a:solidFill>
                  <a:prstClr val="black"/>
                </a:solidFill>
                <a:cs typeface="Calibri"/>
              </a:rPr>
              <a:t> </a:t>
            </a:r>
            <a:r>
              <a:rPr sz="2800" spc="-10" dirty="0">
                <a:solidFill>
                  <a:prstClr val="black"/>
                </a:solidFill>
                <a:cs typeface="Calibri"/>
              </a:rPr>
              <a:t>is </a:t>
            </a:r>
            <a:r>
              <a:rPr sz="2800" spc="-45" dirty="0">
                <a:solidFill>
                  <a:prstClr val="black"/>
                </a:solidFill>
                <a:cs typeface="Calibri"/>
              </a:rPr>
              <a:t>v</a:t>
            </a:r>
            <a:r>
              <a:rPr sz="2800" spc="-15" dirty="0">
                <a:solidFill>
                  <a:prstClr val="black"/>
                </a:solidFill>
                <a:cs typeface="Calibri"/>
              </a:rPr>
              <a:t>ery us</a:t>
            </a:r>
            <a:r>
              <a:rPr sz="2800" spc="-50" dirty="0">
                <a:solidFill>
                  <a:prstClr val="black"/>
                </a:solidFill>
                <a:cs typeface="Calibri"/>
              </a:rPr>
              <a:t>e</a:t>
            </a:r>
            <a:r>
              <a:rPr sz="2800" dirty="0">
                <a:solidFill>
                  <a:prstClr val="black"/>
                </a:solidFill>
                <a:cs typeface="Calibri"/>
              </a:rPr>
              <a:t>ful</a:t>
            </a:r>
            <a:r>
              <a:rPr sz="2800" spc="10" dirty="0">
                <a:solidFill>
                  <a:prstClr val="black"/>
                </a:solidFill>
                <a:cs typeface="Calibri"/>
              </a:rPr>
              <a:t> </a:t>
            </a:r>
            <a:r>
              <a:rPr sz="2800" spc="-15" dirty="0">
                <a:solidFill>
                  <a:prstClr val="black"/>
                </a:solidFill>
                <a:cs typeface="Calibri"/>
              </a:rPr>
              <a:t>be</a:t>
            </a:r>
            <a:r>
              <a:rPr sz="2800" spc="-40" dirty="0">
                <a:solidFill>
                  <a:prstClr val="black"/>
                </a:solidFill>
                <a:cs typeface="Calibri"/>
              </a:rPr>
              <a:t>c</a:t>
            </a:r>
            <a:r>
              <a:rPr sz="2800" spc="-15" dirty="0">
                <a:solidFill>
                  <a:prstClr val="black"/>
                </a:solidFill>
                <a:cs typeface="Calibri"/>
              </a:rPr>
              <a:t>ause</a:t>
            </a:r>
            <a:r>
              <a:rPr sz="2800" spc="15" dirty="0">
                <a:solidFill>
                  <a:prstClr val="black"/>
                </a:solidFill>
                <a:cs typeface="Calibri"/>
              </a:rPr>
              <a:t> </a:t>
            </a:r>
            <a:r>
              <a:rPr sz="2800" spc="-15" dirty="0">
                <a:solidFill>
                  <a:prstClr val="black"/>
                </a:solidFill>
                <a:cs typeface="Calibri"/>
              </a:rPr>
              <a:t>the</a:t>
            </a:r>
            <a:r>
              <a:rPr sz="2800" spc="-5" dirty="0">
                <a:solidFill>
                  <a:prstClr val="black"/>
                </a:solidFill>
                <a:cs typeface="Calibri"/>
              </a:rPr>
              <a:t> </a:t>
            </a:r>
            <a:r>
              <a:rPr sz="2800" spc="-15" dirty="0">
                <a:solidFill>
                  <a:prstClr val="black"/>
                </a:solidFill>
                <a:cs typeface="Calibri"/>
              </a:rPr>
              <a:t>s</a:t>
            </a:r>
            <a:r>
              <a:rPr sz="2800" spc="-10" dirty="0">
                <a:solidFill>
                  <a:prstClr val="black"/>
                </a:solidFill>
                <a:cs typeface="Calibri"/>
              </a:rPr>
              <a:t>a</a:t>
            </a:r>
            <a:r>
              <a:rPr sz="2800" spc="-20" dirty="0">
                <a:solidFill>
                  <a:prstClr val="black"/>
                </a:solidFill>
                <a:cs typeface="Calibri"/>
              </a:rPr>
              <a:t>me </a:t>
            </a:r>
            <a:r>
              <a:rPr sz="2800" spc="-10" dirty="0">
                <a:solidFill>
                  <a:prstClr val="black"/>
                </a:solidFill>
                <a:cs typeface="Calibri"/>
              </a:rPr>
              <a:t>l</a:t>
            </a:r>
            <a:r>
              <a:rPr sz="2800" spc="-15" dirty="0">
                <a:solidFill>
                  <a:prstClr val="black"/>
                </a:solidFill>
                <a:cs typeface="Calibri"/>
              </a:rPr>
              <a:t>en</a:t>
            </a:r>
            <a:r>
              <a:rPr sz="2800" spc="-25" dirty="0">
                <a:solidFill>
                  <a:prstClr val="black"/>
                </a:solidFill>
                <a:cs typeface="Calibri"/>
              </a:rPr>
              <a:t>s</a:t>
            </a:r>
            <a:r>
              <a:rPr sz="2800" dirty="0">
                <a:solidFill>
                  <a:prstClr val="black"/>
                </a:solidFill>
                <a:cs typeface="Calibri"/>
              </a:rPr>
              <a:t>i</a:t>
            </a:r>
            <a:r>
              <a:rPr sz="2800" spc="-15" dirty="0">
                <a:solidFill>
                  <a:prstClr val="black"/>
                </a:solidFill>
                <a:cs typeface="Calibri"/>
              </a:rPr>
              <a:t>ng</a:t>
            </a:r>
            <a:r>
              <a:rPr sz="2800" spc="25" dirty="0">
                <a:solidFill>
                  <a:prstClr val="black"/>
                </a:solidFill>
                <a:cs typeface="Calibri"/>
              </a:rPr>
              <a:t> </a:t>
            </a:r>
            <a:r>
              <a:rPr sz="2800" spc="-55" dirty="0">
                <a:solidFill>
                  <a:prstClr val="black"/>
                </a:solidFill>
                <a:cs typeface="Calibri"/>
              </a:rPr>
              <a:t>s</a:t>
            </a:r>
            <a:r>
              <a:rPr sz="2800" spc="-10" dirty="0">
                <a:solidFill>
                  <a:prstClr val="black"/>
                </a:solidFill>
                <a:cs typeface="Calibri"/>
              </a:rPr>
              <a:t>tr</a:t>
            </a:r>
            <a:r>
              <a:rPr sz="2800" spc="-30" dirty="0">
                <a:solidFill>
                  <a:prstClr val="black"/>
                </a:solidFill>
                <a:cs typeface="Calibri"/>
              </a:rPr>
              <a:t>u</a:t>
            </a:r>
            <a:r>
              <a:rPr sz="2800" spc="-15" dirty="0">
                <a:solidFill>
                  <a:prstClr val="black"/>
                </a:solidFill>
                <a:cs typeface="Calibri"/>
              </a:rPr>
              <a:t>ctu</a:t>
            </a:r>
            <a:r>
              <a:rPr sz="2800" spc="-55" dirty="0">
                <a:solidFill>
                  <a:prstClr val="black"/>
                </a:solidFill>
                <a:cs typeface="Calibri"/>
              </a:rPr>
              <a:t>r</a:t>
            </a:r>
            <a:r>
              <a:rPr sz="2800" spc="-15" dirty="0">
                <a:solidFill>
                  <a:prstClr val="black"/>
                </a:solidFill>
                <a:cs typeface="Calibri"/>
              </a:rPr>
              <a:t>e</a:t>
            </a:r>
            <a:r>
              <a:rPr sz="2800" spc="35" dirty="0">
                <a:solidFill>
                  <a:prstClr val="black"/>
                </a:solidFill>
                <a:cs typeface="Calibri"/>
              </a:rPr>
              <a:t> </a:t>
            </a:r>
            <a:r>
              <a:rPr sz="2800" spc="-35" dirty="0">
                <a:solidFill>
                  <a:prstClr val="black"/>
                </a:solidFill>
                <a:cs typeface="Calibri"/>
              </a:rPr>
              <a:t>c</a:t>
            </a:r>
            <a:r>
              <a:rPr sz="2800" spc="-15" dirty="0">
                <a:solidFill>
                  <a:prstClr val="black"/>
                </a:solidFill>
                <a:cs typeface="Calibri"/>
              </a:rPr>
              <a:t>an be</a:t>
            </a:r>
            <a:r>
              <a:rPr sz="2800" spc="5" dirty="0">
                <a:solidFill>
                  <a:prstClr val="black"/>
                </a:solidFill>
                <a:cs typeface="Calibri"/>
              </a:rPr>
              <a:t> </a:t>
            </a:r>
            <a:r>
              <a:rPr sz="2800" spc="-15" dirty="0">
                <a:solidFill>
                  <a:prstClr val="black"/>
                </a:solidFill>
                <a:cs typeface="Calibri"/>
              </a:rPr>
              <a:t>used</a:t>
            </a:r>
            <a:r>
              <a:rPr sz="2800" spc="10" dirty="0">
                <a:solidFill>
                  <a:prstClr val="black"/>
                </a:solidFill>
                <a:cs typeface="Calibri"/>
              </a:rPr>
              <a:t> </a:t>
            </a:r>
            <a:r>
              <a:rPr sz="2800" spc="-15" dirty="0">
                <a:solidFill>
                  <a:prstClr val="black"/>
                </a:solidFill>
                <a:cs typeface="Calibri"/>
              </a:rPr>
              <a:t>with</a:t>
            </a:r>
            <a:r>
              <a:rPr sz="2800" spc="5" dirty="0">
                <a:solidFill>
                  <a:prstClr val="black"/>
                </a:solidFill>
                <a:cs typeface="Calibri"/>
              </a:rPr>
              <a:t> </a:t>
            </a:r>
            <a:r>
              <a:rPr sz="2800" spc="-15" dirty="0">
                <a:solidFill>
                  <a:prstClr val="black"/>
                </a:solidFill>
                <a:cs typeface="Calibri"/>
              </a:rPr>
              <a:t>d</a:t>
            </a:r>
            <a:r>
              <a:rPr sz="2800" spc="-25" dirty="0">
                <a:solidFill>
                  <a:prstClr val="black"/>
                </a:solidFill>
                <a:cs typeface="Calibri"/>
              </a:rPr>
              <a:t>i</a:t>
            </a:r>
            <a:r>
              <a:rPr sz="2800" spc="-40" dirty="0">
                <a:solidFill>
                  <a:prstClr val="black"/>
                </a:solidFill>
                <a:cs typeface="Calibri"/>
              </a:rPr>
              <a:t>f</a:t>
            </a:r>
            <a:r>
              <a:rPr sz="2800" spc="-85" dirty="0">
                <a:solidFill>
                  <a:prstClr val="black"/>
                </a:solidFill>
                <a:cs typeface="Calibri"/>
              </a:rPr>
              <a:t>f</a:t>
            </a:r>
            <a:r>
              <a:rPr sz="2800" spc="-15" dirty="0">
                <a:solidFill>
                  <a:prstClr val="black"/>
                </a:solidFill>
                <a:cs typeface="Calibri"/>
              </a:rPr>
              <a:t>e</a:t>
            </a:r>
            <a:r>
              <a:rPr sz="2800" spc="-50" dirty="0">
                <a:solidFill>
                  <a:prstClr val="black"/>
                </a:solidFill>
                <a:cs typeface="Calibri"/>
              </a:rPr>
              <a:t>r</a:t>
            </a:r>
            <a:r>
              <a:rPr sz="2800" spc="-15" dirty="0">
                <a:solidFill>
                  <a:prstClr val="black"/>
                </a:solidFill>
                <a:cs typeface="Calibri"/>
              </a:rPr>
              <a:t>e</a:t>
            </a:r>
            <a:r>
              <a:rPr sz="2800" spc="-45" dirty="0">
                <a:solidFill>
                  <a:prstClr val="black"/>
                </a:solidFill>
                <a:cs typeface="Calibri"/>
              </a:rPr>
              <a:t>n</a:t>
            </a:r>
            <a:r>
              <a:rPr sz="2800" spc="-10" dirty="0">
                <a:solidFill>
                  <a:prstClr val="black"/>
                </a:solidFill>
                <a:cs typeface="Calibri"/>
              </a:rPr>
              <a:t>t</a:t>
            </a:r>
            <a:r>
              <a:rPr sz="2800" spc="10" dirty="0">
                <a:solidFill>
                  <a:prstClr val="black"/>
                </a:solidFill>
                <a:cs typeface="Calibri"/>
              </a:rPr>
              <a:t> </a:t>
            </a:r>
            <a:r>
              <a:rPr sz="2800" spc="-10" dirty="0">
                <a:solidFill>
                  <a:prstClr val="black"/>
                </a:solidFill>
                <a:cs typeface="Calibri"/>
              </a:rPr>
              <a:t>f</a:t>
            </a:r>
            <a:r>
              <a:rPr sz="2800" spc="-55" dirty="0">
                <a:solidFill>
                  <a:prstClr val="black"/>
                </a:solidFill>
                <a:cs typeface="Calibri"/>
              </a:rPr>
              <a:t>r</a:t>
            </a:r>
            <a:r>
              <a:rPr sz="2800" spc="-15" dirty="0">
                <a:solidFill>
                  <a:prstClr val="black"/>
                </a:solidFill>
                <a:cs typeface="Calibri"/>
              </a:rPr>
              <a:t>equ</a:t>
            </a:r>
            <a:r>
              <a:rPr sz="2800" spc="-25" dirty="0">
                <a:solidFill>
                  <a:prstClr val="black"/>
                </a:solidFill>
                <a:cs typeface="Calibri"/>
              </a:rPr>
              <a:t>e</a:t>
            </a:r>
            <a:r>
              <a:rPr sz="2800" spc="-15" dirty="0">
                <a:solidFill>
                  <a:prstClr val="black"/>
                </a:solidFill>
                <a:cs typeface="Calibri"/>
              </a:rPr>
              <a:t>ncies</a:t>
            </a:r>
            <a:r>
              <a:rPr sz="2800" spc="15" dirty="0">
                <a:solidFill>
                  <a:prstClr val="black"/>
                </a:solidFill>
                <a:cs typeface="Calibri"/>
              </a:rPr>
              <a:t> </a:t>
            </a:r>
            <a:r>
              <a:rPr sz="2800" spc="-15" dirty="0">
                <a:solidFill>
                  <a:prstClr val="black"/>
                </a:solidFill>
                <a:cs typeface="Calibri"/>
              </a:rPr>
              <a:t>and</a:t>
            </a:r>
            <a:r>
              <a:rPr sz="2800" spc="15" dirty="0">
                <a:solidFill>
                  <a:prstClr val="black"/>
                </a:solidFill>
                <a:cs typeface="Calibri"/>
              </a:rPr>
              <a:t> </a:t>
            </a:r>
            <a:r>
              <a:rPr sz="2800" spc="-15" dirty="0">
                <a:solidFill>
                  <a:prstClr val="black"/>
                </a:solidFill>
                <a:cs typeface="Calibri"/>
              </a:rPr>
              <a:t>p</a:t>
            </a:r>
            <a:r>
              <a:rPr sz="2800" spc="-25" dirty="0">
                <a:solidFill>
                  <a:prstClr val="black"/>
                </a:solidFill>
                <a:cs typeface="Calibri"/>
              </a:rPr>
              <a:t>l</a:t>
            </a:r>
            <a:r>
              <a:rPr sz="2800" spc="-15" dirty="0">
                <a:solidFill>
                  <a:prstClr val="black"/>
                </a:solidFill>
                <a:cs typeface="Calibri"/>
              </a:rPr>
              <a:t>asma den</a:t>
            </a:r>
            <a:r>
              <a:rPr sz="2800" spc="-25" dirty="0">
                <a:solidFill>
                  <a:prstClr val="black"/>
                </a:solidFill>
                <a:cs typeface="Calibri"/>
              </a:rPr>
              <a:t>s</a:t>
            </a:r>
            <a:r>
              <a:rPr sz="2800" spc="-10" dirty="0">
                <a:solidFill>
                  <a:prstClr val="black"/>
                </a:solidFill>
                <a:cs typeface="Calibri"/>
              </a:rPr>
              <a:t>it</a:t>
            </a:r>
            <a:r>
              <a:rPr sz="2800" spc="-25" dirty="0">
                <a:solidFill>
                  <a:prstClr val="black"/>
                </a:solidFill>
                <a:cs typeface="Calibri"/>
              </a:rPr>
              <a:t>i</a:t>
            </a:r>
            <a:r>
              <a:rPr sz="2800" spc="-15" dirty="0">
                <a:solidFill>
                  <a:prstClr val="black"/>
                </a:solidFill>
                <a:cs typeface="Calibri"/>
              </a:rPr>
              <a:t>es</a:t>
            </a:r>
            <a:r>
              <a:rPr sz="2800" spc="35" dirty="0">
                <a:solidFill>
                  <a:prstClr val="black"/>
                </a:solidFill>
                <a:cs typeface="Calibri"/>
              </a:rPr>
              <a:t> </a:t>
            </a:r>
            <a:r>
              <a:rPr sz="2800" spc="-35" dirty="0">
                <a:solidFill>
                  <a:prstClr val="black"/>
                </a:solidFill>
                <a:cs typeface="Calibri"/>
              </a:rPr>
              <a:t>t</a:t>
            </a:r>
            <a:r>
              <a:rPr sz="2800" spc="-15" dirty="0">
                <a:solidFill>
                  <a:prstClr val="black"/>
                </a:solidFill>
                <a:cs typeface="Calibri"/>
              </a:rPr>
              <a:t>o</a:t>
            </a:r>
            <a:r>
              <a:rPr sz="2800" spc="-5" dirty="0">
                <a:solidFill>
                  <a:prstClr val="black"/>
                </a:solidFill>
                <a:cs typeface="Calibri"/>
              </a:rPr>
              <a:t> </a:t>
            </a:r>
            <a:r>
              <a:rPr sz="2800" spc="-50" dirty="0">
                <a:solidFill>
                  <a:prstClr val="black"/>
                </a:solidFill>
                <a:cs typeface="Calibri"/>
              </a:rPr>
              <a:t>v</a:t>
            </a:r>
            <a:r>
              <a:rPr sz="2800" spc="-15" dirty="0">
                <a:solidFill>
                  <a:prstClr val="black"/>
                </a:solidFill>
                <a:cs typeface="Calibri"/>
              </a:rPr>
              <a:t>a</a:t>
            </a:r>
            <a:r>
              <a:rPr sz="2800" dirty="0">
                <a:solidFill>
                  <a:prstClr val="black"/>
                </a:solidFill>
                <a:cs typeface="Calibri"/>
              </a:rPr>
              <a:t>r</a:t>
            </a:r>
            <a:r>
              <a:rPr sz="2800" spc="-15" dirty="0">
                <a:solidFill>
                  <a:prstClr val="black"/>
                </a:solidFill>
                <a:cs typeface="Calibri"/>
              </a:rPr>
              <a:t>y </a:t>
            </a:r>
            <a:r>
              <a:rPr sz="2800" spc="-75" dirty="0">
                <a:solidFill>
                  <a:prstClr val="black"/>
                </a:solidFill>
                <a:cs typeface="Calibri"/>
              </a:rPr>
              <a:t>f</a:t>
            </a:r>
            <a:r>
              <a:rPr sz="2800" spc="-15" dirty="0">
                <a:solidFill>
                  <a:prstClr val="black"/>
                </a:solidFill>
                <a:cs typeface="Calibri"/>
              </a:rPr>
              <a:t>o</a:t>
            </a:r>
            <a:r>
              <a:rPr sz="2800" spc="-35" dirty="0">
                <a:solidFill>
                  <a:prstClr val="black"/>
                </a:solidFill>
                <a:cs typeface="Calibri"/>
              </a:rPr>
              <a:t>c</a:t>
            </a:r>
            <a:r>
              <a:rPr sz="2800" spc="-10" dirty="0">
                <a:solidFill>
                  <a:prstClr val="black"/>
                </a:solidFill>
                <a:cs typeface="Calibri"/>
              </a:rPr>
              <a:t>al</a:t>
            </a:r>
            <a:r>
              <a:rPr sz="2800" spc="-15" dirty="0">
                <a:solidFill>
                  <a:prstClr val="black"/>
                </a:solidFill>
                <a:cs typeface="Calibri"/>
              </a:rPr>
              <a:t> le</a:t>
            </a:r>
            <a:r>
              <a:rPr sz="2800" spc="-25" dirty="0">
                <a:solidFill>
                  <a:prstClr val="black"/>
                </a:solidFill>
                <a:cs typeface="Calibri"/>
              </a:rPr>
              <a:t>n</a:t>
            </a:r>
            <a:r>
              <a:rPr sz="2800" spc="-60" dirty="0">
                <a:solidFill>
                  <a:prstClr val="black"/>
                </a:solidFill>
                <a:cs typeface="Calibri"/>
              </a:rPr>
              <a:t>g</a:t>
            </a:r>
            <a:r>
              <a:rPr sz="2800" spc="-15" dirty="0">
                <a:solidFill>
                  <a:prstClr val="black"/>
                </a:solidFill>
                <a:cs typeface="Calibri"/>
              </a:rPr>
              <a:t>th</a:t>
            </a:r>
            <a:r>
              <a:rPr sz="2800" spc="15" dirty="0">
                <a:solidFill>
                  <a:prstClr val="black"/>
                </a:solidFill>
                <a:cs typeface="Calibri"/>
              </a:rPr>
              <a:t> </a:t>
            </a:r>
            <a:r>
              <a:rPr sz="2800" spc="-15" dirty="0">
                <a:solidFill>
                  <a:prstClr val="black"/>
                </a:solidFill>
                <a:cs typeface="Calibri"/>
              </a:rPr>
              <a:t>as</a:t>
            </a:r>
            <a:r>
              <a:rPr sz="2800" spc="-5" dirty="0">
                <a:solidFill>
                  <a:prstClr val="black"/>
                </a:solidFill>
                <a:cs typeface="Calibri"/>
              </a:rPr>
              <a:t> </a:t>
            </a:r>
            <a:r>
              <a:rPr sz="2800" spc="-15" dirty="0">
                <a:solidFill>
                  <a:prstClr val="black"/>
                </a:solidFill>
                <a:cs typeface="Calibri"/>
              </a:rPr>
              <a:t>needed.</a:t>
            </a:r>
            <a:endParaRPr sz="2800" dirty="0">
              <a:solidFill>
                <a:prstClr val="black"/>
              </a:solidFill>
              <a:cs typeface="Calibri"/>
            </a:endParaRPr>
          </a:p>
        </p:txBody>
      </p:sp>
      <p:sp>
        <p:nvSpPr>
          <p:cNvPr id="6"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cs typeface="Calibri"/>
              </a:rPr>
              <a:t>D</a:t>
            </a:r>
            <a:r>
              <a:rPr sz="1200" spc="-125" dirty="0">
                <a:solidFill>
                  <a:srgbClr val="888888"/>
                </a:solidFill>
                <a:cs typeface="Calibri"/>
              </a:rPr>
              <a:t>r</a:t>
            </a:r>
            <a:r>
              <a:rPr sz="1200" dirty="0">
                <a:solidFill>
                  <a:srgbClr val="888888"/>
                </a:solidFill>
                <a:cs typeface="Calibri"/>
              </a:rPr>
              <a:t>.</a:t>
            </a:r>
            <a:r>
              <a:rPr sz="1200" spc="-15" dirty="0">
                <a:solidFill>
                  <a:srgbClr val="888888"/>
                </a:solidFill>
                <a:cs typeface="Calibri"/>
              </a:rPr>
              <a:t> </a:t>
            </a:r>
            <a:r>
              <a:rPr sz="1200" spc="-105" dirty="0">
                <a:solidFill>
                  <a:srgbClr val="888888"/>
                </a:solidFill>
                <a:cs typeface="Calibri"/>
              </a:rPr>
              <a:t>T</a:t>
            </a:r>
            <a:r>
              <a:rPr sz="1200" spc="-10" dirty="0">
                <a:solidFill>
                  <a:srgbClr val="888888"/>
                </a:solidFill>
                <a:cs typeface="Calibri"/>
              </a:rPr>
              <a:t>ed A</a:t>
            </a:r>
            <a:r>
              <a:rPr sz="1200" spc="5" dirty="0">
                <a:solidFill>
                  <a:srgbClr val="888888"/>
                </a:solidFill>
                <a:cs typeface="Calibri"/>
              </a:rPr>
              <a:t>n</a:t>
            </a:r>
            <a:r>
              <a:rPr sz="1200" dirty="0">
                <a:solidFill>
                  <a:srgbClr val="888888"/>
                </a:solidFill>
                <a:cs typeface="Calibri"/>
              </a:rPr>
              <a:t>d</a:t>
            </a:r>
            <a:r>
              <a:rPr sz="1200" spc="-10" dirty="0">
                <a:solidFill>
                  <a:srgbClr val="888888"/>
                </a:solidFill>
                <a:cs typeface="Calibri"/>
              </a:rPr>
              <a:t>e</a:t>
            </a:r>
            <a:r>
              <a:rPr sz="1200" spc="-25" dirty="0">
                <a:solidFill>
                  <a:srgbClr val="888888"/>
                </a:solidFill>
                <a:cs typeface="Calibri"/>
              </a:rPr>
              <a:t>r</a:t>
            </a:r>
            <a:r>
              <a:rPr sz="1200" dirty="0">
                <a:solidFill>
                  <a:srgbClr val="888888"/>
                </a:solidFill>
                <a:cs typeface="Calibri"/>
              </a:rPr>
              <a:t>so</a:t>
            </a:r>
            <a:r>
              <a:rPr sz="1200" spc="5" dirty="0">
                <a:solidFill>
                  <a:srgbClr val="888888"/>
                </a:solidFill>
                <a:cs typeface="Calibri"/>
              </a:rPr>
              <a:t>n</a:t>
            </a:r>
            <a:r>
              <a:rPr sz="1200" spc="-5" dirty="0">
                <a:solidFill>
                  <a:srgbClr val="888888"/>
                </a:solidFill>
                <a:cs typeface="Calibri"/>
              </a:rPr>
              <a:t>;</a:t>
            </a:r>
            <a:r>
              <a:rPr sz="1200" spc="-20" dirty="0">
                <a:solidFill>
                  <a:srgbClr val="888888"/>
                </a:solidFill>
                <a:cs typeface="Calibri"/>
              </a:rPr>
              <a:t> </a:t>
            </a:r>
            <a:r>
              <a:rPr sz="1200" spc="-5" dirty="0">
                <a:solidFill>
                  <a:srgbClr val="888888"/>
                </a:solidFill>
                <a:cs typeface="Calibri"/>
              </a:rPr>
              <a:t>H</a:t>
            </a:r>
            <a:r>
              <a:rPr sz="1200" dirty="0">
                <a:solidFill>
                  <a:srgbClr val="888888"/>
                </a:solidFill>
                <a:cs typeface="Calibri"/>
              </a:rPr>
              <a:t>ale</a:t>
            </a:r>
            <a:r>
              <a:rPr sz="1200" spc="-10" dirty="0">
                <a:solidFill>
                  <a:srgbClr val="888888"/>
                </a:solidFill>
                <a:cs typeface="Calibri"/>
              </a:rPr>
              <a:t>a</a:t>
            </a:r>
            <a:r>
              <a:rPr sz="1200" spc="-40" dirty="0">
                <a:solidFill>
                  <a:srgbClr val="888888"/>
                </a:solidFill>
                <a:cs typeface="Calibri"/>
              </a:rPr>
              <a:t>k</a:t>
            </a:r>
            <a:r>
              <a:rPr sz="1200" dirty="0">
                <a:solidFill>
                  <a:srgbClr val="888888"/>
                </a:solidFill>
                <a:cs typeface="Calibri"/>
              </a:rPr>
              <a:t>ala</a:t>
            </a:r>
            <a:r>
              <a:rPr sz="1200" spc="15" dirty="0">
                <a:solidFill>
                  <a:srgbClr val="888888"/>
                </a:solidFill>
                <a:cs typeface="Calibri"/>
              </a:rPr>
              <a:t> </a:t>
            </a:r>
            <a:r>
              <a:rPr sz="1200" dirty="0">
                <a:solidFill>
                  <a:srgbClr val="888888"/>
                </a:solidFill>
                <a:cs typeface="Calibri"/>
              </a:rPr>
              <a:t>R</a:t>
            </a:r>
            <a:r>
              <a:rPr sz="1200" spc="-10" dirty="0">
                <a:solidFill>
                  <a:srgbClr val="888888"/>
                </a:solidFill>
                <a:cs typeface="Calibri"/>
              </a:rPr>
              <a:t>&amp;</a:t>
            </a:r>
            <a:r>
              <a:rPr sz="1200" dirty="0">
                <a:solidFill>
                  <a:srgbClr val="888888"/>
                </a:solidFill>
                <a:cs typeface="Calibri"/>
              </a:rPr>
              <a:t>D</a:t>
            </a:r>
            <a:r>
              <a:rPr sz="1200" spc="-5" dirty="0">
                <a:solidFill>
                  <a:srgbClr val="888888"/>
                </a:solidFill>
                <a:cs typeface="Calibri"/>
              </a:rPr>
              <a:t>; P</a:t>
            </a:r>
            <a:r>
              <a:rPr sz="1200" spc="-25" dirty="0">
                <a:solidFill>
                  <a:srgbClr val="888888"/>
                </a:solidFill>
                <a:cs typeface="Calibri"/>
              </a:rPr>
              <a:t>r</a:t>
            </a:r>
            <a:r>
              <a:rPr sz="1200" dirty="0">
                <a:solidFill>
                  <a:srgbClr val="888888"/>
                </a:solidFill>
                <a:cs typeface="Calibri"/>
              </a:rPr>
              <a:t>op</a:t>
            </a:r>
            <a:r>
              <a:rPr sz="1200" spc="-5" dirty="0">
                <a:solidFill>
                  <a:srgbClr val="888888"/>
                </a:solidFill>
                <a:cs typeface="Calibri"/>
              </a:rPr>
              <a:t>ri</a:t>
            </a:r>
            <a:r>
              <a:rPr sz="1200" spc="-20" dirty="0">
                <a:solidFill>
                  <a:srgbClr val="888888"/>
                </a:solidFill>
                <a:cs typeface="Calibri"/>
              </a:rPr>
              <a:t>e</a:t>
            </a:r>
            <a:r>
              <a:rPr sz="1200" spc="-15" dirty="0">
                <a:solidFill>
                  <a:srgbClr val="888888"/>
                </a:solidFill>
                <a:cs typeface="Calibri"/>
              </a:rPr>
              <a:t>t</a:t>
            </a:r>
            <a:r>
              <a:rPr sz="1200" spc="-5" dirty="0">
                <a:solidFill>
                  <a:srgbClr val="888888"/>
                </a:solidFill>
                <a:cs typeface="Calibri"/>
              </a:rPr>
              <a:t>ary</a:t>
            </a:r>
            <a:endParaRPr sz="1200" dirty="0">
              <a:solidFill>
                <a:prstClr val="black"/>
              </a:solidFill>
              <a:cs typeface="Calibri"/>
            </a:endParaRPr>
          </a:p>
        </p:txBody>
      </p:sp>
    </p:spTree>
    <p:extLst>
      <p:ext uri="{BB962C8B-B14F-4D97-AF65-F5344CB8AC3E}">
        <p14:creationId xmlns:p14="http://schemas.microsoft.com/office/powerpoint/2010/main" val="218844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64888" y="1105533"/>
            <a:ext cx="1192339" cy="1604662"/>
          </a:xfrm>
          <a:custGeom>
            <a:avLst/>
            <a:gdLst/>
            <a:ahLst/>
            <a:cxnLst/>
            <a:rect l="l" t="t" r="r" b="b"/>
            <a:pathLst>
              <a:path w="1192339" h="1604662">
                <a:moveTo>
                  <a:pt x="596169" y="0"/>
                </a:moveTo>
                <a:lnTo>
                  <a:pt x="547279" y="2660"/>
                </a:lnTo>
                <a:lnTo>
                  <a:pt x="499477" y="10502"/>
                </a:lnTo>
                <a:lnTo>
                  <a:pt x="452915" y="23320"/>
                </a:lnTo>
                <a:lnTo>
                  <a:pt x="407748" y="40908"/>
                </a:lnTo>
                <a:lnTo>
                  <a:pt x="364129" y="63058"/>
                </a:lnTo>
                <a:lnTo>
                  <a:pt x="322211" y="89564"/>
                </a:lnTo>
                <a:lnTo>
                  <a:pt x="282149" y="120219"/>
                </a:lnTo>
                <a:lnTo>
                  <a:pt x="244095" y="154817"/>
                </a:lnTo>
                <a:lnTo>
                  <a:pt x="208204" y="193152"/>
                </a:lnTo>
                <a:lnTo>
                  <a:pt x="174628" y="235016"/>
                </a:lnTo>
                <a:lnTo>
                  <a:pt x="143521" y="280203"/>
                </a:lnTo>
                <a:lnTo>
                  <a:pt x="115036" y="328506"/>
                </a:lnTo>
                <a:lnTo>
                  <a:pt x="89328" y="379719"/>
                </a:lnTo>
                <a:lnTo>
                  <a:pt x="66550" y="433636"/>
                </a:lnTo>
                <a:lnTo>
                  <a:pt x="46855" y="490048"/>
                </a:lnTo>
                <a:lnTo>
                  <a:pt x="30396" y="548751"/>
                </a:lnTo>
                <a:lnTo>
                  <a:pt x="17328" y="609538"/>
                </a:lnTo>
                <a:lnTo>
                  <a:pt x="7803" y="672201"/>
                </a:lnTo>
                <a:lnTo>
                  <a:pt x="1976" y="736534"/>
                </a:lnTo>
                <a:lnTo>
                  <a:pt x="0" y="802331"/>
                </a:lnTo>
                <a:lnTo>
                  <a:pt x="1976" y="868158"/>
                </a:lnTo>
                <a:lnTo>
                  <a:pt x="7803" y="932515"/>
                </a:lnTo>
                <a:lnTo>
                  <a:pt x="17328" y="995196"/>
                </a:lnTo>
                <a:lnTo>
                  <a:pt x="30396" y="1055996"/>
                </a:lnTo>
                <a:lnTo>
                  <a:pt x="46855" y="1114707"/>
                </a:lnTo>
                <a:lnTo>
                  <a:pt x="66550" y="1171124"/>
                </a:lnTo>
                <a:lnTo>
                  <a:pt x="89328" y="1225041"/>
                </a:lnTo>
                <a:lnTo>
                  <a:pt x="115036" y="1276252"/>
                </a:lnTo>
                <a:lnTo>
                  <a:pt x="143521" y="1324550"/>
                </a:lnTo>
                <a:lnTo>
                  <a:pt x="174628" y="1369730"/>
                </a:lnTo>
                <a:lnTo>
                  <a:pt x="208204" y="1411584"/>
                </a:lnTo>
                <a:lnTo>
                  <a:pt x="244095" y="1449908"/>
                </a:lnTo>
                <a:lnTo>
                  <a:pt x="282149" y="1484496"/>
                </a:lnTo>
                <a:lnTo>
                  <a:pt x="322211" y="1515140"/>
                </a:lnTo>
                <a:lnTo>
                  <a:pt x="364129" y="1541635"/>
                </a:lnTo>
                <a:lnTo>
                  <a:pt x="407748" y="1563775"/>
                </a:lnTo>
                <a:lnTo>
                  <a:pt x="452915" y="1581354"/>
                </a:lnTo>
                <a:lnTo>
                  <a:pt x="499477" y="1594166"/>
                </a:lnTo>
                <a:lnTo>
                  <a:pt x="547279" y="1602004"/>
                </a:lnTo>
                <a:lnTo>
                  <a:pt x="596169" y="1604662"/>
                </a:lnTo>
                <a:lnTo>
                  <a:pt x="645060" y="1602004"/>
                </a:lnTo>
                <a:lnTo>
                  <a:pt x="692862" y="1594166"/>
                </a:lnTo>
                <a:lnTo>
                  <a:pt x="739424" y="1581354"/>
                </a:lnTo>
                <a:lnTo>
                  <a:pt x="784591" y="1563775"/>
                </a:lnTo>
                <a:lnTo>
                  <a:pt x="828210" y="1541635"/>
                </a:lnTo>
                <a:lnTo>
                  <a:pt x="870127" y="1515140"/>
                </a:lnTo>
                <a:lnTo>
                  <a:pt x="910190" y="1484496"/>
                </a:lnTo>
                <a:lnTo>
                  <a:pt x="948244" y="1449908"/>
                </a:lnTo>
                <a:lnTo>
                  <a:pt x="984135" y="1411584"/>
                </a:lnTo>
                <a:lnTo>
                  <a:pt x="1017711" y="1369730"/>
                </a:lnTo>
                <a:lnTo>
                  <a:pt x="1048818" y="1324550"/>
                </a:lnTo>
                <a:lnTo>
                  <a:pt x="1077302" y="1276252"/>
                </a:lnTo>
                <a:lnTo>
                  <a:pt x="1103011" y="1225041"/>
                </a:lnTo>
                <a:lnTo>
                  <a:pt x="1125789" y="1171124"/>
                </a:lnTo>
                <a:lnTo>
                  <a:pt x="1145484" y="1114707"/>
                </a:lnTo>
                <a:lnTo>
                  <a:pt x="1161943" y="1055996"/>
                </a:lnTo>
                <a:lnTo>
                  <a:pt x="1175011" y="995196"/>
                </a:lnTo>
                <a:lnTo>
                  <a:pt x="1184536" y="932515"/>
                </a:lnTo>
                <a:lnTo>
                  <a:pt x="1190363" y="868158"/>
                </a:lnTo>
                <a:lnTo>
                  <a:pt x="1192339" y="802331"/>
                </a:lnTo>
                <a:lnTo>
                  <a:pt x="1190363" y="736534"/>
                </a:lnTo>
                <a:lnTo>
                  <a:pt x="1184536" y="672201"/>
                </a:lnTo>
                <a:lnTo>
                  <a:pt x="1175011" y="609538"/>
                </a:lnTo>
                <a:lnTo>
                  <a:pt x="1161943" y="548751"/>
                </a:lnTo>
                <a:lnTo>
                  <a:pt x="1145484" y="490048"/>
                </a:lnTo>
                <a:lnTo>
                  <a:pt x="1125789" y="433636"/>
                </a:lnTo>
                <a:lnTo>
                  <a:pt x="1103011" y="379719"/>
                </a:lnTo>
                <a:lnTo>
                  <a:pt x="1077302" y="328506"/>
                </a:lnTo>
                <a:lnTo>
                  <a:pt x="1048818" y="280203"/>
                </a:lnTo>
                <a:lnTo>
                  <a:pt x="1017711" y="235016"/>
                </a:lnTo>
                <a:lnTo>
                  <a:pt x="984135" y="193152"/>
                </a:lnTo>
                <a:lnTo>
                  <a:pt x="948244" y="154817"/>
                </a:lnTo>
                <a:lnTo>
                  <a:pt x="910190" y="120219"/>
                </a:lnTo>
                <a:lnTo>
                  <a:pt x="870127" y="89564"/>
                </a:lnTo>
                <a:lnTo>
                  <a:pt x="828210" y="63058"/>
                </a:lnTo>
                <a:lnTo>
                  <a:pt x="784591" y="40908"/>
                </a:lnTo>
                <a:lnTo>
                  <a:pt x="739424" y="23320"/>
                </a:lnTo>
                <a:lnTo>
                  <a:pt x="692862" y="10502"/>
                </a:lnTo>
                <a:lnTo>
                  <a:pt x="645060" y="2660"/>
                </a:lnTo>
                <a:lnTo>
                  <a:pt x="596169" y="0"/>
                </a:lnTo>
                <a:close/>
              </a:path>
            </a:pathLst>
          </a:custGeom>
          <a:solidFill>
            <a:srgbClr val="B8CDE4"/>
          </a:solidFill>
        </p:spPr>
        <p:txBody>
          <a:bodyPr wrap="square" lIns="0" tIns="0" rIns="0" bIns="0" rtlCol="0">
            <a:noAutofit/>
          </a:bodyPr>
          <a:lstStyle/>
          <a:p>
            <a:endParaRPr>
              <a:solidFill>
                <a:prstClr val="black"/>
              </a:solidFill>
            </a:endParaRPr>
          </a:p>
        </p:txBody>
      </p:sp>
      <p:sp>
        <p:nvSpPr>
          <p:cNvPr id="3" name="object 3"/>
          <p:cNvSpPr/>
          <p:nvPr/>
        </p:nvSpPr>
        <p:spPr>
          <a:xfrm>
            <a:off x="4164888" y="1105533"/>
            <a:ext cx="1192339" cy="1604662"/>
          </a:xfrm>
          <a:custGeom>
            <a:avLst/>
            <a:gdLst/>
            <a:ahLst/>
            <a:cxnLst/>
            <a:rect l="l" t="t" r="r" b="b"/>
            <a:pathLst>
              <a:path w="1192339" h="1604662">
                <a:moveTo>
                  <a:pt x="0" y="802331"/>
                </a:moveTo>
                <a:lnTo>
                  <a:pt x="1976" y="736534"/>
                </a:lnTo>
                <a:lnTo>
                  <a:pt x="7803" y="672201"/>
                </a:lnTo>
                <a:lnTo>
                  <a:pt x="17328" y="609538"/>
                </a:lnTo>
                <a:lnTo>
                  <a:pt x="30396" y="548751"/>
                </a:lnTo>
                <a:lnTo>
                  <a:pt x="46855" y="490048"/>
                </a:lnTo>
                <a:lnTo>
                  <a:pt x="66550" y="433636"/>
                </a:lnTo>
                <a:lnTo>
                  <a:pt x="89328" y="379719"/>
                </a:lnTo>
                <a:lnTo>
                  <a:pt x="115036" y="328506"/>
                </a:lnTo>
                <a:lnTo>
                  <a:pt x="143521" y="280203"/>
                </a:lnTo>
                <a:lnTo>
                  <a:pt x="174628" y="235016"/>
                </a:lnTo>
                <a:lnTo>
                  <a:pt x="208204" y="193152"/>
                </a:lnTo>
                <a:lnTo>
                  <a:pt x="244095" y="154817"/>
                </a:lnTo>
                <a:lnTo>
                  <a:pt x="282149" y="120219"/>
                </a:lnTo>
                <a:lnTo>
                  <a:pt x="322211" y="89564"/>
                </a:lnTo>
                <a:lnTo>
                  <a:pt x="364129" y="63058"/>
                </a:lnTo>
                <a:lnTo>
                  <a:pt x="407748" y="40908"/>
                </a:lnTo>
                <a:lnTo>
                  <a:pt x="452915" y="23320"/>
                </a:lnTo>
                <a:lnTo>
                  <a:pt x="499477" y="10502"/>
                </a:lnTo>
                <a:lnTo>
                  <a:pt x="547279" y="2660"/>
                </a:lnTo>
                <a:lnTo>
                  <a:pt x="596169" y="0"/>
                </a:lnTo>
                <a:lnTo>
                  <a:pt x="645060" y="2660"/>
                </a:lnTo>
                <a:lnTo>
                  <a:pt x="692862" y="10502"/>
                </a:lnTo>
                <a:lnTo>
                  <a:pt x="739424" y="23320"/>
                </a:lnTo>
                <a:lnTo>
                  <a:pt x="784591" y="40908"/>
                </a:lnTo>
                <a:lnTo>
                  <a:pt x="828210" y="63058"/>
                </a:lnTo>
                <a:lnTo>
                  <a:pt x="870127" y="89564"/>
                </a:lnTo>
                <a:lnTo>
                  <a:pt x="910190" y="120219"/>
                </a:lnTo>
                <a:lnTo>
                  <a:pt x="948244" y="154817"/>
                </a:lnTo>
                <a:lnTo>
                  <a:pt x="984135" y="193152"/>
                </a:lnTo>
                <a:lnTo>
                  <a:pt x="1017711" y="235016"/>
                </a:lnTo>
                <a:lnTo>
                  <a:pt x="1048818" y="280203"/>
                </a:lnTo>
                <a:lnTo>
                  <a:pt x="1077302" y="328506"/>
                </a:lnTo>
                <a:lnTo>
                  <a:pt x="1103011" y="379719"/>
                </a:lnTo>
                <a:lnTo>
                  <a:pt x="1125789" y="433636"/>
                </a:lnTo>
                <a:lnTo>
                  <a:pt x="1145484" y="490048"/>
                </a:lnTo>
                <a:lnTo>
                  <a:pt x="1161943" y="548751"/>
                </a:lnTo>
                <a:lnTo>
                  <a:pt x="1175011" y="609538"/>
                </a:lnTo>
                <a:lnTo>
                  <a:pt x="1184536" y="672201"/>
                </a:lnTo>
                <a:lnTo>
                  <a:pt x="1190363" y="736534"/>
                </a:lnTo>
                <a:lnTo>
                  <a:pt x="1192339" y="802331"/>
                </a:lnTo>
                <a:lnTo>
                  <a:pt x="1190363" y="868158"/>
                </a:lnTo>
                <a:lnTo>
                  <a:pt x="1184536" y="932515"/>
                </a:lnTo>
                <a:lnTo>
                  <a:pt x="1175011" y="995196"/>
                </a:lnTo>
                <a:lnTo>
                  <a:pt x="1161943" y="1055996"/>
                </a:lnTo>
                <a:lnTo>
                  <a:pt x="1145484" y="1114707"/>
                </a:lnTo>
                <a:lnTo>
                  <a:pt x="1125789" y="1171124"/>
                </a:lnTo>
                <a:lnTo>
                  <a:pt x="1103011" y="1225041"/>
                </a:lnTo>
                <a:lnTo>
                  <a:pt x="1077302" y="1276252"/>
                </a:lnTo>
                <a:lnTo>
                  <a:pt x="1048818" y="1324550"/>
                </a:lnTo>
                <a:lnTo>
                  <a:pt x="1017711" y="1369730"/>
                </a:lnTo>
                <a:lnTo>
                  <a:pt x="984135" y="1411584"/>
                </a:lnTo>
                <a:lnTo>
                  <a:pt x="948244" y="1449908"/>
                </a:lnTo>
                <a:lnTo>
                  <a:pt x="910190" y="1484496"/>
                </a:lnTo>
                <a:lnTo>
                  <a:pt x="870127" y="1515140"/>
                </a:lnTo>
                <a:lnTo>
                  <a:pt x="828210" y="1541635"/>
                </a:lnTo>
                <a:lnTo>
                  <a:pt x="784591" y="1563775"/>
                </a:lnTo>
                <a:lnTo>
                  <a:pt x="739424" y="1581354"/>
                </a:lnTo>
                <a:lnTo>
                  <a:pt x="692862" y="1594166"/>
                </a:lnTo>
                <a:lnTo>
                  <a:pt x="645060" y="1602004"/>
                </a:lnTo>
                <a:lnTo>
                  <a:pt x="596169" y="1604662"/>
                </a:lnTo>
                <a:lnTo>
                  <a:pt x="547279" y="1602004"/>
                </a:lnTo>
                <a:lnTo>
                  <a:pt x="499477" y="1594166"/>
                </a:lnTo>
                <a:lnTo>
                  <a:pt x="452915" y="1581354"/>
                </a:lnTo>
                <a:lnTo>
                  <a:pt x="407748" y="1563775"/>
                </a:lnTo>
                <a:lnTo>
                  <a:pt x="364129" y="1541635"/>
                </a:lnTo>
                <a:lnTo>
                  <a:pt x="322211" y="1515140"/>
                </a:lnTo>
                <a:lnTo>
                  <a:pt x="282149" y="1484496"/>
                </a:lnTo>
                <a:lnTo>
                  <a:pt x="244095" y="1449908"/>
                </a:lnTo>
                <a:lnTo>
                  <a:pt x="208204" y="1411584"/>
                </a:lnTo>
                <a:lnTo>
                  <a:pt x="174628" y="1369730"/>
                </a:lnTo>
                <a:lnTo>
                  <a:pt x="143521" y="1324550"/>
                </a:lnTo>
                <a:lnTo>
                  <a:pt x="115036" y="1276252"/>
                </a:lnTo>
                <a:lnTo>
                  <a:pt x="89328" y="1225041"/>
                </a:lnTo>
                <a:lnTo>
                  <a:pt x="66550" y="1171124"/>
                </a:lnTo>
                <a:lnTo>
                  <a:pt x="46855" y="1114707"/>
                </a:lnTo>
                <a:lnTo>
                  <a:pt x="30396" y="1055996"/>
                </a:lnTo>
                <a:lnTo>
                  <a:pt x="17328" y="995196"/>
                </a:lnTo>
                <a:lnTo>
                  <a:pt x="7803" y="932515"/>
                </a:lnTo>
                <a:lnTo>
                  <a:pt x="1976" y="868158"/>
                </a:lnTo>
                <a:lnTo>
                  <a:pt x="0" y="802331"/>
                </a:lnTo>
                <a:close/>
              </a:path>
            </a:pathLst>
          </a:custGeom>
          <a:ln w="37938">
            <a:solidFill>
              <a:srgbClr val="385D89"/>
            </a:solidFill>
          </a:ln>
        </p:spPr>
        <p:txBody>
          <a:bodyPr wrap="square" lIns="0" tIns="0" rIns="0" bIns="0" rtlCol="0">
            <a:noAutofit/>
          </a:bodyPr>
          <a:lstStyle/>
          <a:p>
            <a:endParaRPr>
              <a:solidFill>
                <a:prstClr val="black"/>
              </a:solidFill>
            </a:endParaRPr>
          </a:p>
        </p:txBody>
      </p:sp>
      <p:sp>
        <p:nvSpPr>
          <p:cNvPr id="4" name="object 4"/>
          <p:cNvSpPr/>
          <p:nvPr/>
        </p:nvSpPr>
        <p:spPr>
          <a:xfrm>
            <a:off x="4166875" y="3103338"/>
            <a:ext cx="1192339" cy="1604729"/>
          </a:xfrm>
          <a:custGeom>
            <a:avLst/>
            <a:gdLst/>
            <a:ahLst/>
            <a:cxnLst/>
            <a:rect l="l" t="t" r="r" b="b"/>
            <a:pathLst>
              <a:path w="1192339" h="1604729">
                <a:moveTo>
                  <a:pt x="596169" y="0"/>
                </a:moveTo>
                <a:lnTo>
                  <a:pt x="547279" y="2660"/>
                </a:lnTo>
                <a:lnTo>
                  <a:pt x="499477" y="10502"/>
                </a:lnTo>
                <a:lnTo>
                  <a:pt x="452915" y="23320"/>
                </a:lnTo>
                <a:lnTo>
                  <a:pt x="407748" y="40908"/>
                </a:lnTo>
                <a:lnTo>
                  <a:pt x="364129" y="63059"/>
                </a:lnTo>
                <a:lnTo>
                  <a:pt x="322211" y="89566"/>
                </a:lnTo>
                <a:lnTo>
                  <a:pt x="282149" y="120222"/>
                </a:lnTo>
                <a:lnTo>
                  <a:pt x="244095" y="154822"/>
                </a:lnTo>
                <a:lnTo>
                  <a:pt x="208204" y="193158"/>
                </a:lnTo>
                <a:lnTo>
                  <a:pt x="174628" y="235024"/>
                </a:lnTo>
                <a:lnTo>
                  <a:pt x="143521" y="280214"/>
                </a:lnTo>
                <a:lnTo>
                  <a:pt x="115036" y="328520"/>
                </a:lnTo>
                <a:lnTo>
                  <a:pt x="89328" y="379738"/>
                </a:lnTo>
                <a:lnTo>
                  <a:pt x="66550" y="433658"/>
                </a:lnTo>
                <a:lnTo>
                  <a:pt x="46855" y="490077"/>
                </a:lnTo>
                <a:lnTo>
                  <a:pt x="30396" y="548786"/>
                </a:lnTo>
                <a:lnTo>
                  <a:pt x="17328" y="609579"/>
                </a:lnTo>
                <a:lnTo>
                  <a:pt x="7803" y="672249"/>
                </a:lnTo>
                <a:lnTo>
                  <a:pt x="1976" y="736591"/>
                </a:lnTo>
                <a:lnTo>
                  <a:pt x="0" y="802398"/>
                </a:lnTo>
                <a:lnTo>
                  <a:pt x="1976" y="868204"/>
                </a:lnTo>
                <a:lnTo>
                  <a:pt x="7803" y="932544"/>
                </a:lnTo>
                <a:lnTo>
                  <a:pt x="17328" y="995213"/>
                </a:lnTo>
                <a:lnTo>
                  <a:pt x="30396" y="1056003"/>
                </a:lnTo>
                <a:lnTo>
                  <a:pt x="46855" y="1114708"/>
                </a:lnTo>
                <a:lnTo>
                  <a:pt x="66550" y="1171122"/>
                </a:lnTo>
                <a:lnTo>
                  <a:pt x="89328" y="1225039"/>
                </a:lnTo>
                <a:lnTo>
                  <a:pt x="115036" y="1276251"/>
                </a:lnTo>
                <a:lnTo>
                  <a:pt x="143521" y="1324553"/>
                </a:lnTo>
                <a:lnTo>
                  <a:pt x="174628" y="1369738"/>
                </a:lnTo>
                <a:lnTo>
                  <a:pt x="208204" y="1411599"/>
                </a:lnTo>
                <a:lnTo>
                  <a:pt x="244095" y="1449930"/>
                </a:lnTo>
                <a:lnTo>
                  <a:pt x="282149" y="1484525"/>
                </a:lnTo>
                <a:lnTo>
                  <a:pt x="322211" y="1515177"/>
                </a:lnTo>
                <a:lnTo>
                  <a:pt x="364129" y="1541680"/>
                </a:lnTo>
                <a:lnTo>
                  <a:pt x="407748" y="1563827"/>
                </a:lnTo>
                <a:lnTo>
                  <a:pt x="452915" y="1581412"/>
                </a:lnTo>
                <a:lnTo>
                  <a:pt x="499477" y="1594228"/>
                </a:lnTo>
                <a:lnTo>
                  <a:pt x="547279" y="1602069"/>
                </a:lnTo>
                <a:lnTo>
                  <a:pt x="596169" y="1604729"/>
                </a:lnTo>
                <a:lnTo>
                  <a:pt x="645060" y="1602069"/>
                </a:lnTo>
                <a:lnTo>
                  <a:pt x="692862" y="1594228"/>
                </a:lnTo>
                <a:lnTo>
                  <a:pt x="739424" y="1581412"/>
                </a:lnTo>
                <a:lnTo>
                  <a:pt x="784591" y="1563827"/>
                </a:lnTo>
                <a:lnTo>
                  <a:pt x="828210" y="1541680"/>
                </a:lnTo>
                <a:lnTo>
                  <a:pt x="870127" y="1515177"/>
                </a:lnTo>
                <a:lnTo>
                  <a:pt x="910190" y="1484525"/>
                </a:lnTo>
                <a:lnTo>
                  <a:pt x="948244" y="1449930"/>
                </a:lnTo>
                <a:lnTo>
                  <a:pt x="984135" y="1411599"/>
                </a:lnTo>
                <a:lnTo>
                  <a:pt x="1017711" y="1369738"/>
                </a:lnTo>
                <a:lnTo>
                  <a:pt x="1048818" y="1324553"/>
                </a:lnTo>
                <a:lnTo>
                  <a:pt x="1077302" y="1276251"/>
                </a:lnTo>
                <a:lnTo>
                  <a:pt x="1103011" y="1225039"/>
                </a:lnTo>
                <a:lnTo>
                  <a:pt x="1125789" y="1171122"/>
                </a:lnTo>
                <a:lnTo>
                  <a:pt x="1145484" y="1114708"/>
                </a:lnTo>
                <a:lnTo>
                  <a:pt x="1161943" y="1056003"/>
                </a:lnTo>
                <a:lnTo>
                  <a:pt x="1175011" y="995213"/>
                </a:lnTo>
                <a:lnTo>
                  <a:pt x="1184536" y="932544"/>
                </a:lnTo>
                <a:lnTo>
                  <a:pt x="1190363" y="868204"/>
                </a:lnTo>
                <a:lnTo>
                  <a:pt x="1192339" y="802398"/>
                </a:lnTo>
                <a:lnTo>
                  <a:pt x="1190363" y="736591"/>
                </a:lnTo>
                <a:lnTo>
                  <a:pt x="1184536" y="672249"/>
                </a:lnTo>
                <a:lnTo>
                  <a:pt x="1175011" y="609579"/>
                </a:lnTo>
                <a:lnTo>
                  <a:pt x="1161943" y="548786"/>
                </a:lnTo>
                <a:lnTo>
                  <a:pt x="1145484" y="490077"/>
                </a:lnTo>
                <a:lnTo>
                  <a:pt x="1125789" y="433658"/>
                </a:lnTo>
                <a:lnTo>
                  <a:pt x="1103011" y="379738"/>
                </a:lnTo>
                <a:lnTo>
                  <a:pt x="1077302" y="328520"/>
                </a:lnTo>
                <a:lnTo>
                  <a:pt x="1048818" y="280214"/>
                </a:lnTo>
                <a:lnTo>
                  <a:pt x="1017711" y="235024"/>
                </a:lnTo>
                <a:lnTo>
                  <a:pt x="984135" y="193158"/>
                </a:lnTo>
                <a:lnTo>
                  <a:pt x="948244" y="154822"/>
                </a:lnTo>
                <a:lnTo>
                  <a:pt x="910190" y="120222"/>
                </a:lnTo>
                <a:lnTo>
                  <a:pt x="870127" y="89566"/>
                </a:lnTo>
                <a:lnTo>
                  <a:pt x="828210" y="63059"/>
                </a:lnTo>
                <a:lnTo>
                  <a:pt x="784591" y="40908"/>
                </a:lnTo>
                <a:lnTo>
                  <a:pt x="739424" y="23320"/>
                </a:lnTo>
                <a:lnTo>
                  <a:pt x="692862" y="10502"/>
                </a:lnTo>
                <a:lnTo>
                  <a:pt x="645060" y="2660"/>
                </a:lnTo>
                <a:lnTo>
                  <a:pt x="596169" y="0"/>
                </a:lnTo>
                <a:close/>
              </a:path>
            </a:pathLst>
          </a:custGeom>
          <a:solidFill>
            <a:srgbClr val="B8CDE4"/>
          </a:solidFill>
        </p:spPr>
        <p:txBody>
          <a:bodyPr wrap="square" lIns="0" tIns="0" rIns="0" bIns="0" rtlCol="0">
            <a:noAutofit/>
          </a:bodyPr>
          <a:lstStyle/>
          <a:p>
            <a:endParaRPr>
              <a:solidFill>
                <a:prstClr val="black"/>
              </a:solidFill>
            </a:endParaRPr>
          </a:p>
        </p:txBody>
      </p:sp>
      <p:sp>
        <p:nvSpPr>
          <p:cNvPr id="5" name="object 5"/>
          <p:cNvSpPr/>
          <p:nvPr/>
        </p:nvSpPr>
        <p:spPr>
          <a:xfrm>
            <a:off x="4166875" y="3103338"/>
            <a:ext cx="1192339" cy="1604729"/>
          </a:xfrm>
          <a:custGeom>
            <a:avLst/>
            <a:gdLst/>
            <a:ahLst/>
            <a:cxnLst/>
            <a:rect l="l" t="t" r="r" b="b"/>
            <a:pathLst>
              <a:path w="1192339" h="1604729">
                <a:moveTo>
                  <a:pt x="0" y="802398"/>
                </a:moveTo>
                <a:lnTo>
                  <a:pt x="1976" y="736591"/>
                </a:lnTo>
                <a:lnTo>
                  <a:pt x="7803" y="672249"/>
                </a:lnTo>
                <a:lnTo>
                  <a:pt x="17328" y="609579"/>
                </a:lnTo>
                <a:lnTo>
                  <a:pt x="30396" y="548786"/>
                </a:lnTo>
                <a:lnTo>
                  <a:pt x="46855" y="490077"/>
                </a:lnTo>
                <a:lnTo>
                  <a:pt x="66550" y="433658"/>
                </a:lnTo>
                <a:lnTo>
                  <a:pt x="89328" y="379738"/>
                </a:lnTo>
                <a:lnTo>
                  <a:pt x="115036" y="328520"/>
                </a:lnTo>
                <a:lnTo>
                  <a:pt x="143521" y="280214"/>
                </a:lnTo>
                <a:lnTo>
                  <a:pt x="174628" y="235024"/>
                </a:lnTo>
                <a:lnTo>
                  <a:pt x="208204" y="193158"/>
                </a:lnTo>
                <a:lnTo>
                  <a:pt x="244095" y="154822"/>
                </a:lnTo>
                <a:lnTo>
                  <a:pt x="282149" y="120222"/>
                </a:lnTo>
                <a:lnTo>
                  <a:pt x="322211" y="89566"/>
                </a:lnTo>
                <a:lnTo>
                  <a:pt x="364129" y="63059"/>
                </a:lnTo>
                <a:lnTo>
                  <a:pt x="407748" y="40908"/>
                </a:lnTo>
                <a:lnTo>
                  <a:pt x="452915" y="23320"/>
                </a:lnTo>
                <a:lnTo>
                  <a:pt x="499477" y="10502"/>
                </a:lnTo>
                <a:lnTo>
                  <a:pt x="547279" y="2660"/>
                </a:lnTo>
                <a:lnTo>
                  <a:pt x="596169" y="0"/>
                </a:lnTo>
                <a:lnTo>
                  <a:pt x="645060" y="2660"/>
                </a:lnTo>
                <a:lnTo>
                  <a:pt x="692862" y="10502"/>
                </a:lnTo>
                <a:lnTo>
                  <a:pt x="739424" y="23320"/>
                </a:lnTo>
                <a:lnTo>
                  <a:pt x="784591" y="40908"/>
                </a:lnTo>
                <a:lnTo>
                  <a:pt x="828210" y="63059"/>
                </a:lnTo>
                <a:lnTo>
                  <a:pt x="870127" y="89566"/>
                </a:lnTo>
                <a:lnTo>
                  <a:pt x="910190" y="120222"/>
                </a:lnTo>
                <a:lnTo>
                  <a:pt x="948244" y="154822"/>
                </a:lnTo>
                <a:lnTo>
                  <a:pt x="984135" y="193158"/>
                </a:lnTo>
                <a:lnTo>
                  <a:pt x="1017711" y="235024"/>
                </a:lnTo>
                <a:lnTo>
                  <a:pt x="1048818" y="280214"/>
                </a:lnTo>
                <a:lnTo>
                  <a:pt x="1077302" y="328520"/>
                </a:lnTo>
                <a:lnTo>
                  <a:pt x="1103011" y="379738"/>
                </a:lnTo>
                <a:lnTo>
                  <a:pt x="1125789" y="433658"/>
                </a:lnTo>
                <a:lnTo>
                  <a:pt x="1145484" y="490077"/>
                </a:lnTo>
                <a:lnTo>
                  <a:pt x="1161943" y="548786"/>
                </a:lnTo>
                <a:lnTo>
                  <a:pt x="1175011" y="609579"/>
                </a:lnTo>
                <a:lnTo>
                  <a:pt x="1184536" y="672249"/>
                </a:lnTo>
                <a:lnTo>
                  <a:pt x="1190363" y="736591"/>
                </a:lnTo>
                <a:lnTo>
                  <a:pt x="1192339" y="802398"/>
                </a:lnTo>
                <a:lnTo>
                  <a:pt x="1190363" y="868204"/>
                </a:lnTo>
                <a:lnTo>
                  <a:pt x="1184536" y="932544"/>
                </a:lnTo>
                <a:lnTo>
                  <a:pt x="1175011" y="995213"/>
                </a:lnTo>
                <a:lnTo>
                  <a:pt x="1161943" y="1056003"/>
                </a:lnTo>
                <a:lnTo>
                  <a:pt x="1145484" y="1114708"/>
                </a:lnTo>
                <a:lnTo>
                  <a:pt x="1125789" y="1171122"/>
                </a:lnTo>
                <a:lnTo>
                  <a:pt x="1103011" y="1225039"/>
                </a:lnTo>
                <a:lnTo>
                  <a:pt x="1077302" y="1276251"/>
                </a:lnTo>
                <a:lnTo>
                  <a:pt x="1048818" y="1324553"/>
                </a:lnTo>
                <a:lnTo>
                  <a:pt x="1017711" y="1369738"/>
                </a:lnTo>
                <a:lnTo>
                  <a:pt x="984135" y="1411599"/>
                </a:lnTo>
                <a:lnTo>
                  <a:pt x="948244" y="1449930"/>
                </a:lnTo>
                <a:lnTo>
                  <a:pt x="910190" y="1484525"/>
                </a:lnTo>
                <a:lnTo>
                  <a:pt x="870127" y="1515177"/>
                </a:lnTo>
                <a:lnTo>
                  <a:pt x="828210" y="1541680"/>
                </a:lnTo>
                <a:lnTo>
                  <a:pt x="784591" y="1563827"/>
                </a:lnTo>
                <a:lnTo>
                  <a:pt x="739424" y="1581412"/>
                </a:lnTo>
                <a:lnTo>
                  <a:pt x="692862" y="1594228"/>
                </a:lnTo>
                <a:lnTo>
                  <a:pt x="645060" y="1602069"/>
                </a:lnTo>
                <a:lnTo>
                  <a:pt x="596169" y="1604729"/>
                </a:lnTo>
                <a:lnTo>
                  <a:pt x="547279" y="1602069"/>
                </a:lnTo>
                <a:lnTo>
                  <a:pt x="499477" y="1594228"/>
                </a:lnTo>
                <a:lnTo>
                  <a:pt x="452915" y="1581412"/>
                </a:lnTo>
                <a:lnTo>
                  <a:pt x="407748" y="1563827"/>
                </a:lnTo>
                <a:lnTo>
                  <a:pt x="364129" y="1541680"/>
                </a:lnTo>
                <a:lnTo>
                  <a:pt x="322211" y="1515177"/>
                </a:lnTo>
                <a:lnTo>
                  <a:pt x="282149" y="1484525"/>
                </a:lnTo>
                <a:lnTo>
                  <a:pt x="244095" y="1449930"/>
                </a:lnTo>
                <a:lnTo>
                  <a:pt x="208204" y="1411599"/>
                </a:lnTo>
                <a:lnTo>
                  <a:pt x="174628" y="1369738"/>
                </a:lnTo>
                <a:lnTo>
                  <a:pt x="143521" y="1324553"/>
                </a:lnTo>
                <a:lnTo>
                  <a:pt x="115036" y="1276251"/>
                </a:lnTo>
                <a:lnTo>
                  <a:pt x="89328" y="1225039"/>
                </a:lnTo>
                <a:lnTo>
                  <a:pt x="66550" y="1171122"/>
                </a:lnTo>
                <a:lnTo>
                  <a:pt x="46855" y="1114708"/>
                </a:lnTo>
                <a:lnTo>
                  <a:pt x="30396" y="1056003"/>
                </a:lnTo>
                <a:lnTo>
                  <a:pt x="17328" y="995213"/>
                </a:lnTo>
                <a:lnTo>
                  <a:pt x="7803" y="932544"/>
                </a:lnTo>
                <a:lnTo>
                  <a:pt x="1976" y="868204"/>
                </a:lnTo>
                <a:lnTo>
                  <a:pt x="0" y="802398"/>
                </a:lnTo>
                <a:close/>
              </a:path>
            </a:pathLst>
          </a:custGeom>
          <a:ln w="37938">
            <a:solidFill>
              <a:srgbClr val="385D89"/>
            </a:solidFill>
          </a:ln>
        </p:spPr>
        <p:txBody>
          <a:bodyPr wrap="square" lIns="0" tIns="0" rIns="0" bIns="0" rtlCol="0">
            <a:noAutofit/>
          </a:bodyPr>
          <a:lstStyle/>
          <a:p>
            <a:endParaRPr>
              <a:solidFill>
                <a:prstClr val="black"/>
              </a:solidFill>
            </a:endParaRPr>
          </a:p>
        </p:txBody>
      </p:sp>
      <p:sp>
        <p:nvSpPr>
          <p:cNvPr id="7" name="object 7"/>
          <p:cNvSpPr/>
          <p:nvPr/>
        </p:nvSpPr>
        <p:spPr>
          <a:xfrm>
            <a:off x="3841797" y="2858182"/>
            <a:ext cx="3288208" cy="188993"/>
          </a:xfrm>
          <a:custGeom>
            <a:avLst/>
            <a:gdLst/>
            <a:ahLst/>
            <a:cxnLst/>
            <a:rect l="l" t="t" r="r" b="b"/>
            <a:pathLst>
              <a:path w="3288208" h="188993">
                <a:moveTo>
                  <a:pt x="3241217" y="111268"/>
                </a:moveTo>
                <a:lnTo>
                  <a:pt x="3167318" y="166483"/>
                </a:lnTo>
                <a:lnTo>
                  <a:pt x="3163344" y="169603"/>
                </a:lnTo>
                <a:lnTo>
                  <a:pt x="3161853" y="176290"/>
                </a:lnTo>
                <a:lnTo>
                  <a:pt x="3164006" y="181638"/>
                </a:lnTo>
                <a:lnTo>
                  <a:pt x="3166324" y="186987"/>
                </a:lnTo>
                <a:lnTo>
                  <a:pt x="3171292" y="188993"/>
                </a:lnTo>
                <a:lnTo>
                  <a:pt x="3175267" y="186096"/>
                </a:lnTo>
                <a:lnTo>
                  <a:pt x="3273942" y="112103"/>
                </a:lnTo>
                <a:lnTo>
                  <a:pt x="3271648" y="112103"/>
                </a:lnTo>
                <a:lnTo>
                  <a:pt x="3241217" y="111268"/>
                </a:lnTo>
                <a:close/>
              </a:path>
              <a:path w="3288208" h="188993">
                <a:moveTo>
                  <a:pt x="3255447" y="100635"/>
                </a:moveTo>
                <a:lnTo>
                  <a:pt x="3241217" y="111268"/>
                </a:lnTo>
                <a:lnTo>
                  <a:pt x="3271648" y="112103"/>
                </a:lnTo>
                <a:lnTo>
                  <a:pt x="3271671" y="110543"/>
                </a:lnTo>
                <a:lnTo>
                  <a:pt x="3267508" y="110543"/>
                </a:lnTo>
                <a:lnTo>
                  <a:pt x="3255447" y="100635"/>
                </a:lnTo>
                <a:close/>
              </a:path>
              <a:path w="3288208" h="188993">
                <a:moveTo>
                  <a:pt x="3174108" y="7577"/>
                </a:moveTo>
                <a:lnTo>
                  <a:pt x="3168974" y="9360"/>
                </a:lnTo>
                <a:lnTo>
                  <a:pt x="3166656" y="14486"/>
                </a:lnTo>
                <a:lnTo>
                  <a:pt x="3164172" y="19835"/>
                </a:lnTo>
                <a:lnTo>
                  <a:pt x="3165496" y="26521"/>
                </a:lnTo>
                <a:lnTo>
                  <a:pt x="3169305" y="29864"/>
                </a:lnTo>
                <a:lnTo>
                  <a:pt x="3241252" y="88972"/>
                </a:lnTo>
                <a:lnTo>
                  <a:pt x="3271979" y="89816"/>
                </a:lnTo>
                <a:lnTo>
                  <a:pt x="3271648" y="112103"/>
                </a:lnTo>
                <a:lnTo>
                  <a:pt x="3273942" y="112103"/>
                </a:lnTo>
                <a:lnTo>
                  <a:pt x="3288208" y="101405"/>
                </a:lnTo>
                <a:lnTo>
                  <a:pt x="3174108" y="7577"/>
                </a:lnTo>
                <a:close/>
              </a:path>
              <a:path w="3288208" h="188993">
                <a:moveTo>
                  <a:pt x="331" y="0"/>
                </a:moveTo>
                <a:lnTo>
                  <a:pt x="0" y="22286"/>
                </a:lnTo>
                <a:lnTo>
                  <a:pt x="3241217" y="111268"/>
                </a:lnTo>
                <a:lnTo>
                  <a:pt x="3255447" y="100635"/>
                </a:lnTo>
                <a:lnTo>
                  <a:pt x="3241252" y="88972"/>
                </a:lnTo>
                <a:lnTo>
                  <a:pt x="331" y="0"/>
                </a:lnTo>
                <a:close/>
              </a:path>
              <a:path w="3288208" h="188993">
                <a:moveTo>
                  <a:pt x="3267839" y="91376"/>
                </a:moveTo>
                <a:lnTo>
                  <a:pt x="3255447" y="100635"/>
                </a:lnTo>
                <a:lnTo>
                  <a:pt x="3267508" y="110543"/>
                </a:lnTo>
                <a:lnTo>
                  <a:pt x="3267839" y="91376"/>
                </a:lnTo>
                <a:close/>
              </a:path>
              <a:path w="3288208" h="188993">
                <a:moveTo>
                  <a:pt x="3271956" y="91376"/>
                </a:moveTo>
                <a:lnTo>
                  <a:pt x="3267839" y="91376"/>
                </a:lnTo>
                <a:lnTo>
                  <a:pt x="3267508" y="110543"/>
                </a:lnTo>
                <a:lnTo>
                  <a:pt x="3271671" y="110543"/>
                </a:lnTo>
                <a:lnTo>
                  <a:pt x="3271956" y="91376"/>
                </a:lnTo>
                <a:close/>
              </a:path>
              <a:path w="3288208" h="188993">
                <a:moveTo>
                  <a:pt x="3241252" y="88972"/>
                </a:moveTo>
                <a:lnTo>
                  <a:pt x="3255447" y="100635"/>
                </a:lnTo>
                <a:lnTo>
                  <a:pt x="3267839" y="91376"/>
                </a:lnTo>
                <a:lnTo>
                  <a:pt x="3271956" y="91376"/>
                </a:lnTo>
                <a:lnTo>
                  <a:pt x="3271979" y="89816"/>
                </a:lnTo>
                <a:lnTo>
                  <a:pt x="3241252" y="88972"/>
                </a:lnTo>
                <a:close/>
              </a:path>
            </a:pathLst>
          </a:custGeom>
          <a:solidFill>
            <a:srgbClr val="000000"/>
          </a:solidFill>
        </p:spPr>
        <p:txBody>
          <a:bodyPr wrap="square" lIns="0" tIns="0" rIns="0" bIns="0" rtlCol="0">
            <a:noAutofit/>
          </a:bodyPr>
          <a:lstStyle/>
          <a:p>
            <a:endParaRPr>
              <a:solidFill>
                <a:prstClr val="black"/>
              </a:solidFill>
            </a:endParaRPr>
          </a:p>
        </p:txBody>
      </p:sp>
      <p:sp>
        <p:nvSpPr>
          <p:cNvPr id="8" name="object 8"/>
          <p:cNvSpPr/>
          <p:nvPr/>
        </p:nvSpPr>
        <p:spPr>
          <a:xfrm>
            <a:off x="3841962" y="2540369"/>
            <a:ext cx="633430" cy="329847"/>
          </a:xfrm>
          <a:custGeom>
            <a:avLst/>
            <a:gdLst/>
            <a:ahLst/>
            <a:cxnLst/>
            <a:rect l="l" t="t" r="r" b="b"/>
            <a:pathLst>
              <a:path w="633430" h="329847">
                <a:moveTo>
                  <a:pt x="0" y="329847"/>
                </a:moveTo>
                <a:lnTo>
                  <a:pt x="633430" y="0"/>
                </a:lnTo>
              </a:path>
            </a:pathLst>
          </a:custGeom>
          <a:ln w="15167">
            <a:solidFill>
              <a:srgbClr val="000000"/>
            </a:solidFill>
          </a:ln>
        </p:spPr>
        <p:txBody>
          <a:bodyPr wrap="square" lIns="0" tIns="0" rIns="0" bIns="0" rtlCol="0">
            <a:noAutofit/>
          </a:bodyPr>
          <a:lstStyle/>
          <a:p>
            <a:endParaRPr>
              <a:solidFill>
                <a:prstClr val="black"/>
              </a:solidFill>
            </a:endParaRPr>
          </a:p>
        </p:txBody>
      </p:sp>
      <p:sp>
        <p:nvSpPr>
          <p:cNvPr id="9" name="object 9"/>
          <p:cNvSpPr/>
          <p:nvPr/>
        </p:nvSpPr>
        <p:spPr>
          <a:xfrm>
            <a:off x="3841962" y="2869325"/>
            <a:ext cx="558081" cy="352134"/>
          </a:xfrm>
          <a:custGeom>
            <a:avLst/>
            <a:gdLst/>
            <a:ahLst/>
            <a:cxnLst/>
            <a:rect l="l" t="t" r="r" b="b"/>
            <a:pathLst>
              <a:path w="558081" h="352134">
                <a:moveTo>
                  <a:pt x="0" y="0"/>
                </a:moveTo>
                <a:lnTo>
                  <a:pt x="558081" y="352134"/>
                </a:lnTo>
              </a:path>
            </a:pathLst>
          </a:custGeom>
          <a:ln w="14872">
            <a:solidFill>
              <a:srgbClr val="000000"/>
            </a:solidFill>
          </a:ln>
        </p:spPr>
        <p:txBody>
          <a:bodyPr wrap="square" lIns="0" tIns="0" rIns="0" bIns="0" rtlCol="0">
            <a:noAutofit/>
          </a:bodyPr>
          <a:lstStyle/>
          <a:p>
            <a:endParaRPr>
              <a:solidFill>
                <a:prstClr val="black"/>
              </a:solidFill>
            </a:endParaRPr>
          </a:p>
        </p:txBody>
      </p:sp>
      <p:sp>
        <p:nvSpPr>
          <p:cNvPr id="10" name="object 10"/>
          <p:cNvSpPr/>
          <p:nvPr/>
        </p:nvSpPr>
        <p:spPr>
          <a:xfrm>
            <a:off x="5218784" y="2414225"/>
            <a:ext cx="1910559" cy="186764"/>
          </a:xfrm>
          <a:custGeom>
            <a:avLst/>
            <a:gdLst/>
            <a:ahLst/>
            <a:cxnLst/>
            <a:rect l="l" t="t" r="r" b="b"/>
            <a:pathLst>
              <a:path w="1910559" h="186764">
                <a:moveTo>
                  <a:pt x="1863241" y="110433"/>
                </a:moveTo>
                <a:lnTo>
                  <a:pt x="1784866" y="167152"/>
                </a:lnTo>
                <a:lnTo>
                  <a:pt x="1783376" y="173838"/>
                </a:lnTo>
                <a:lnTo>
                  <a:pt x="1785529" y="179187"/>
                </a:lnTo>
                <a:lnTo>
                  <a:pt x="1787681" y="184759"/>
                </a:lnTo>
                <a:lnTo>
                  <a:pt x="1792649" y="186764"/>
                </a:lnTo>
                <a:lnTo>
                  <a:pt x="1796789" y="183867"/>
                </a:lnTo>
                <a:lnTo>
                  <a:pt x="1896107" y="111880"/>
                </a:lnTo>
                <a:lnTo>
                  <a:pt x="1893833" y="111880"/>
                </a:lnTo>
                <a:lnTo>
                  <a:pt x="1863241" y="110433"/>
                </a:lnTo>
                <a:close/>
              </a:path>
              <a:path w="1910559" h="186764">
                <a:moveTo>
                  <a:pt x="1877746" y="99936"/>
                </a:moveTo>
                <a:lnTo>
                  <a:pt x="1863241" y="110433"/>
                </a:lnTo>
                <a:lnTo>
                  <a:pt x="1893833" y="111880"/>
                </a:lnTo>
                <a:lnTo>
                  <a:pt x="1893886" y="110097"/>
                </a:lnTo>
                <a:lnTo>
                  <a:pt x="1889693" y="110097"/>
                </a:lnTo>
                <a:lnTo>
                  <a:pt x="1877746" y="99936"/>
                </a:lnTo>
                <a:close/>
              </a:path>
              <a:path w="1910559" h="186764">
                <a:moveTo>
                  <a:pt x="1797452" y="5348"/>
                </a:moveTo>
                <a:lnTo>
                  <a:pt x="1792318" y="6908"/>
                </a:lnTo>
                <a:lnTo>
                  <a:pt x="1789834" y="12034"/>
                </a:lnTo>
                <a:lnTo>
                  <a:pt x="1787516" y="17383"/>
                </a:lnTo>
                <a:lnTo>
                  <a:pt x="1788675" y="24292"/>
                </a:lnTo>
                <a:lnTo>
                  <a:pt x="1792484" y="27412"/>
                </a:lnTo>
                <a:lnTo>
                  <a:pt x="1863884" y="88145"/>
                </a:lnTo>
                <a:lnTo>
                  <a:pt x="1894495" y="89593"/>
                </a:lnTo>
                <a:lnTo>
                  <a:pt x="1893833" y="111880"/>
                </a:lnTo>
                <a:lnTo>
                  <a:pt x="1896107" y="111880"/>
                </a:lnTo>
                <a:lnTo>
                  <a:pt x="1910559" y="101405"/>
                </a:lnTo>
                <a:lnTo>
                  <a:pt x="1801261" y="8691"/>
                </a:lnTo>
                <a:lnTo>
                  <a:pt x="1797452" y="5348"/>
                </a:lnTo>
                <a:close/>
              </a:path>
              <a:path w="1910559" h="186764">
                <a:moveTo>
                  <a:pt x="662" y="0"/>
                </a:moveTo>
                <a:lnTo>
                  <a:pt x="0" y="22286"/>
                </a:lnTo>
                <a:lnTo>
                  <a:pt x="1863241" y="110433"/>
                </a:lnTo>
                <a:lnTo>
                  <a:pt x="1877746" y="99936"/>
                </a:lnTo>
                <a:lnTo>
                  <a:pt x="1863884" y="88145"/>
                </a:lnTo>
                <a:lnTo>
                  <a:pt x="662" y="0"/>
                </a:lnTo>
                <a:close/>
              </a:path>
              <a:path w="1910559" h="186764">
                <a:moveTo>
                  <a:pt x="1890189" y="90930"/>
                </a:moveTo>
                <a:lnTo>
                  <a:pt x="1877746" y="99936"/>
                </a:lnTo>
                <a:lnTo>
                  <a:pt x="1889693" y="110097"/>
                </a:lnTo>
                <a:lnTo>
                  <a:pt x="1890189" y="90930"/>
                </a:lnTo>
                <a:close/>
              </a:path>
              <a:path w="1910559" h="186764">
                <a:moveTo>
                  <a:pt x="1894455" y="90930"/>
                </a:moveTo>
                <a:lnTo>
                  <a:pt x="1890189" y="90930"/>
                </a:lnTo>
                <a:lnTo>
                  <a:pt x="1889693" y="110097"/>
                </a:lnTo>
                <a:lnTo>
                  <a:pt x="1893886" y="110097"/>
                </a:lnTo>
                <a:lnTo>
                  <a:pt x="1894455" y="90930"/>
                </a:lnTo>
                <a:close/>
              </a:path>
              <a:path w="1910559" h="186764">
                <a:moveTo>
                  <a:pt x="1863884" y="88145"/>
                </a:moveTo>
                <a:lnTo>
                  <a:pt x="1877746" y="99936"/>
                </a:lnTo>
                <a:lnTo>
                  <a:pt x="1890189" y="90930"/>
                </a:lnTo>
                <a:lnTo>
                  <a:pt x="1894455" y="90930"/>
                </a:lnTo>
                <a:lnTo>
                  <a:pt x="1894495" y="89593"/>
                </a:lnTo>
                <a:lnTo>
                  <a:pt x="1863884" y="88145"/>
                </a:lnTo>
                <a:close/>
              </a:path>
            </a:pathLst>
          </a:custGeom>
          <a:solidFill>
            <a:srgbClr val="000000"/>
          </a:solidFill>
        </p:spPr>
        <p:txBody>
          <a:bodyPr wrap="square" lIns="0" tIns="0" rIns="0" bIns="0" rtlCol="0">
            <a:noAutofit/>
          </a:bodyPr>
          <a:lstStyle/>
          <a:p>
            <a:endParaRPr>
              <a:solidFill>
                <a:prstClr val="black"/>
              </a:solidFill>
            </a:endParaRPr>
          </a:p>
        </p:txBody>
      </p:sp>
      <p:sp>
        <p:nvSpPr>
          <p:cNvPr id="11" name="object 11"/>
          <p:cNvSpPr/>
          <p:nvPr/>
        </p:nvSpPr>
        <p:spPr>
          <a:xfrm>
            <a:off x="5224745" y="3374348"/>
            <a:ext cx="1910559" cy="186764"/>
          </a:xfrm>
          <a:custGeom>
            <a:avLst/>
            <a:gdLst/>
            <a:ahLst/>
            <a:cxnLst/>
            <a:rect l="l" t="t" r="r" b="b"/>
            <a:pathLst>
              <a:path w="1910559" h="186764">
                <a:moveTo>
                  <a:pt x="1863241" y="110433"/>
                </a:moveTo>
                <a:lnTo>
                  <a:pt x="1784866" y="167152"/>
                </a:lnTo>
                <a:lnTo>
                  <a:pt x="1783376" y="173838"/>
                </a:lnTo>
                <a:lnTo>
                  <a:pt x="1785529" y="179187"/>
                </a:lnTo>
                <a:lnTo>
                  <a:pt x="1787681" y="184759"/>
                </a:lnTo>
                <a:lnTo>
                  <a:pt x="1792649" y="186764"/>
                </a:lnTo>
                <a:lnTo>
                  <a:pt x="1796789" y="183867"/>
                </a:lnTo>
                <a:lnTo>
                  <a:pt x="1896107" y="111880"/>
                </a:lnTo>
                <a:lnTo>
                  <a:pt x="1893833" y="111880"/>
                </a:lnTo>
                <a:lnTo>
                  <a:pt x="1863241" y="110433"/>
                </a:lnTo>
                <a:close/>
              </a:path>
              <a:path w="1910559" h="186764">
                <a:moveTo>
                  <a:pt x="1877746" y="99936"/>
                </a:moveTo>
                <a:lnTo>
                  <a:pt x="1863241" y="110433"/>
                </a:lnTo>
                <a:lnTo>
                  <a:pt x="1893833" y="111880"/>
                </a:lnTo>
                <a:lnTo>
                  <a:pt x="1893886" y="110097"/>
                </a:lnTo>
                <a:lnTo>
                  <a:pt x="1889693" y="110097"/>
                </a:lnTo>
                <a:lnTo>
                  <a:pt x="1877746" y="99936"/>
                </a:lnTo>
                <a:close/>
              </a:path>
              <a:path w="1910559" h="186764">
                <a:moveTo>
                  <a:pt x="1797452" y="5348"/>
                </a:moveTo>
                <a:lnTo>
                  <a:pt x="1792318" y="6908"/>
                </a:lnTo>
                <a:lnTo>
                  <a:pt x="1789834" y="12034"/>
                </a:lnTo>
                <a:lnTo>
                  <a:pt x="1787516" y="17383"/>
                </a:lnTo>
                <a:lnTo>
                  <a:pt x="1788675" y="24292"/>
                </a:lnTo>
                <a:lnTo>
                  <a:pt x="1792484" y="27412"/>
                </a:lnTo>
                <a:lnTo>
                  <a:pt x="1863884" y="88145"/>
                </a:lnTo>
                <a:lnTo>
                  <a:pt x="1894495" y="89593"/>
                </a:lnTo>
                <a:lnTo>
                  <a:pt x="1893833" y="111880"/>
                </a:lnTo>
                <a:lnTo>
                  <a:pt x="1896107" y="111880"/>
                </a:lnTo>
                <a:lnTo>
                  <a:pt x="1910559" y="101405"/>
                </a:lnTo>
                <a:lnTo>
                  <a:pt x="1801261" y="8691"/>
                </a:lnTo>
                <a:lnTo>
                  <a:pt x="1797452" y="5348"/>
                </a:lnTo>
                <a:close/>
              </a:path>
              <a:path w="1910559" h="186764">
                <a:moveTo>
                  <a:pt x="662" y="0"/>
                </a:moveTo>
                <a:lnTo>
                  <a:pt x="0" y="22286"/>
                </a:lnTo>
                <a:lnTo>
                  <a:pt x="1863241" y="110433"/>
                </a:lnTo>
                <a:lnTo>
                  <a:pt x="1877746" y="99936"/>
                </a:lnTo>
                <a:lnTo>
                  <a:pt x="1863884" y="88145"/>
                </a:lnTo>
                <a:lnTo>
                  <a:pt x="662" y="0"/>
                </a:lnTo>
                <a:close/>
              </a:path>
              <a:path w="1910559" h="186764">
                <a:moveTo>
                  <a:pt x="1890189" y="90930"/>
                </a:moveTo>
                <a:lnTo>
                  <a:pt x="1877746" y="99936"/>
                </a:lnTo>
                <a:lnTo>
                  <a:pt x="1889693" y="110097"/>
                </a:lnTo>
                <a:lnTo>
                  <a:pt x="1890189" y="90930"/>
                </a:lnTo>
                <a:close/>
              </a:path>
              <a:path w="1910559" h="186764">
                <a:moveTo>
                  <a:pt x="1894455" y="90930"/>
                </a:moveTo>
                <a:lnTo>
                  <a:pt x="1890189" y="90930"/>
                </a:lnTo>
                <a:lnTo>
                  <a:pt x="1889693" y="110097"/>
                </a:lnTo>
                <a:lnTo>
                  <a:pt x="1893886" y="110097"/>
                </a:lnTo>
                <a:lnTo>
                  <a:pt x="1894455" y="90930"/>
                </a:lnTo>
                <a:close/>
              </a:path>
              <a:path w="1910559" h="186764">
                <a:moveTo>
                  <a:pt x="1863884" y="88145"/>
                </a:moveTo>
                <a:lnTo>
                  <a:pt x="1877746" y="99936"/>
                </a:lnTo>
                <a:lnTo>
                  <a:pt x="1890189" y="90930"/>
                </a:lnTo>
                <a:lnTo>
                  <a:pt x="1894455" y="90930"/>
                </a:lnTo>
                <a:lnTo>
                  <a:pt x="1894495" y="89593"/>
                </a:lnTo>
                <a:lnTo>
                  <a:pt x="1863884" y="88145"/>
                </a:lnTo>
                <a:close/>
              </a:path>
            </a:pathLst>
          </a:custGeom>
          <a:solidFill>
            <a:srgbClr val="000000"/>
          </a:solidFill>
        </p:spPr>
        <p:txBody>
          <a:bodyPr wrap="square" lIns="0" tIns="0" rIns="0" bIns="0" rtlCol="0">
            <a:noAutofit/>
          </a:bodyPr>
          <a:lstStyle/>
          <a:p>
            <a:endParaRPr>
              <a:solidFill>
                <a:prstClr val="black"/>
              </a:solidFill>
            </a:endParaRPr>
          </a:p>
        </p:txBody>
      </p:sp>
      <p:sp>
        <p:nvSpPr>
          <p:cNvPr id="12" name="object 12"/>
          <p:cNvSpPr/>
          <p:nvPr/>
        </p:nvSpPr>
        <p:spPr>
          <a:xfrm>
            <a:off x="4426209" y="2425368"/>
            <a:ext cx="794893" cy="112549"/>
          </a:xfrm>
          <a:custGeom>
            <a:avLst/>
            <a:gdLst/>
            <a:ahLst/>
            <a:cxnLst/>
            <a:rect l="l" t="t" r="r" b="b"/>
            <a:pathLst>
              <a:path w="794893" h="112549">
                <a:moveTo>
                  <a:pt x="0" y="112549"/>
                </a:moveTo>
                <a:lnTo>
                  <a:pt x="794893" y="0"/>
                </a:lnTo>
              </a:path>
            </a:pathLst>
          </a:custGeom>
          <a:ln w="15965">
            <a:solidFill>
              <a:srgbClr val="000000"/>
            </a:solidFill>
          </a:ln>
        </p:spPr>
        <p:txBody>
          <a:bodyPr wrap="square" lIns="0" tIns="0" rIns="0" bIns="0" rtlCol="0">
            <a:noAutofit/>
          </a:bodyPr>
          <a:lstStyle/>
          <a:p>
            <a:endParaRPr>
              <a:solidFill>
                <a:prstClr val="black"/>
              </a:solidFill>
            </a:endParaRPr>
          </a:p>
        </p:txBody>
      </p:sp>
      <p:sp>
        <p:nvSpPr>
          <p:cNvPr id="13" name="object 13"/>
          <p:cNvSpPr/>
          <p:nvPr/>
        </p:nvSpPr>
        <p:spPr>
          <a:xfrm>
            <a:off x="4426209" y="3233049"/>
            <a:ext cx="794893" cy="159351"/>
          </a:xfrm>
          <a:custGeom>
            <a:avLst/>
            <a:gdLst/>
            <a:ahLst/>
            <a:cxnLst/>
            <a:rect l="l" t="t" r="r" b="b"/>
            <a:pathLst>
              <a:path w="794893" h="159351">
                <a:moveTo>
                  <a:pt x="0" y="0"/>
                </a:moveTo>
                <a:lnTo>
                  <a:pt x="794893" y="159351"/>
                </a:lnTo>
              </a:path>
            </a:pathLst>
          </a:custGeom>
          <a:ln w="15887">
            <a:solidFill>
              <a:srgbClr val="000000"/>
            </a:solidFill>
          </a:ln>
        </p:spPr>
        <p:txBody>
          <a:bodyPr wrap="square" lIns="0" tIns="0" rIns="0" bIns="0" rtlCol="0">
            <a:noAutofit/>
          </a:bodyPr>
          <a:lstStyle/>
          <a:p>
            <a:endParaRPr>
              <a:solidFill>
                <a:prstClr val="black"/>
              </a:solidFill>
            </a:endParaRPr>
          </a:p>
        </p:txBody>
      </p:sp>
      <p:sp>
        <p:nvSpPr>
          <p:cNvPr id="14" name="object 14"/>
          <p:cNvSpPr txBox="1"/>
          <p:nvPr/>
        </p:nvSpPr>
        <p:spPr>
          <a:xfrm>
            <a:off x="1504597" y="2545876"/>
            <a:ext cx="1212850" cy="906144"/>
          </a:xfrm>
          <a:prstGeom prst="rect">
            <a:avLst/>
          </a:prstGeom>
        </p:spPr>
        <p:txBody>
          <a:bodyPr vert="horz" wrap="square" lIns="0" tIns="0" rIns="0" bIns="0" rtlCol="0">
            <a:noAutofit/>
          </a:bodyPr>
          <a:lstStyle/>
          <a:p>
            <a:pPr marL="12700" marR="12700">
              <a:lnSpc>
                <a:spcPct val="117500"/>
              </a:lnSpc>
            </a:pPr>
            <a:r>
              <a:rPr sz="2450" spc="-325" dirty="0">
                <a:solidFill>
                  <a:prstClr val="black"/>
                </a:solidFill>
                <a:cs typeface="Calibri"/>
              </a:rPr>
              <a:t>24</a:t>
            </a:r>
            <a:r>
              <a:rPr sz="2450" spc="-160" dirty="0">
                <a:solidFill>
                  <a:prstClr val="black"/>
                </a:solidFill>
                <a:cs typeface="Calibri"/>
              </a:rPr>
              <a:t> </a:t>
            </a:r>
            <a:r>
              <a:rPr sz="2450" spc="-400" dirty="0">
                <a:solidFill>
                  <a:prstClr val="black"/>
                </a:solidFill>
                <a:cs typeface="Calibri"/>
              </a:rPr>
              <a:t>GH</a:t>
            </a:r>
            <a:r>
              <a:rPr sz="2450" spc="-140" dirty="0">
                <a:solidFill>
                  <a:prstClr val="black"/>
                </a:solidFill>
                <a:cs typeface="Calibri"/>
              </a:rPr>
              <a:t> </a:t>
            </a:r>
            <a:r>
              <a:rPr sz="2450" spc="-305" dirty="0">
                <a:solidFill>
                  <a:prstClr val="black"/>
                </a:solidFill>
                <a:cs typeface="Calibri"/>
              </a:rPr>
              <a:t>Diode</a:t>
            </a:r>
            <a:r>
              <a:rPr sz="2450" spc="-265" dirty="0">
                <a:solidFill>
                  <a:prstClr val="black"/>
                </a:solidFill>
                <a:cs typeface="Calibri"/>
              </a:rPr>
              <a:t> Trans</a:t>
            </a:r>
            <a:r>
              <a:rPr sz="2450" spc="-520" dirty="0">
                <a:solidFill>
                  <a:prstClr val="black"/>
                </a:solidFill>
                <a:cs typeface="Calibri"/>
              </a:rPr>
              <a:t>m</a:t>
            </a:r>
            <a:r>
              <a:rPr sz="2450" spc="-195" dirty="0">
                <a:solidFill>
                  <a:prstClr val="black"/>
                </a:solidFill>
                <a:cs typeface="Calibri"/>
              </a:rPr>
              <a:t>itt</a:t>
            </a:r>
            <a:r>
              <a:rPr sz="2450" spc="-330" dirty="0">
                <a:solidFill>
                  <a:prstClr val="black"/>
                </a:solidFill>
                <a:cs typeface="Calibri"/>
              </a:rPr>
              <a:t>e</a:t>
            </a:r>
            <a:r>
              <a:rPr sz="2450" spc="-225" dirty="0">
                <a:solidFill>
                  <a:prstClr val="black"/>
                </a:solidFill>
                <a:cs typeface="Calibri"/>
              </a:rPr>
              <a:t>r</a:t>
            </a:r>
            <a:endParaRPr sz="2450">
              <a:solidFill>
                <a:prstClr val="black"/>
              </a:solidFill>
              <a:cs typeface="Calibri"/>
            </a:endParaRPr>
          </a:p>
        </p:txBody>
      </p:sp>
      <p:sp>
        <p:nvSpPr>
          <p:cNvPr id="17" name="object 17"/>
          <p:cNvSpPr txBox="1">
            <a:spLocks noGrp="1"/>
          </p:cNvSpPr>
          <p:nvPr>
            <p:ph type="sldNum" sz="quarter" idx="7"/>
          </p:nvPr>
        </p:nvSpPr>
        <p:spPr>
          <a:prstGeom prst="rect">
            <a:avLst/>
          </a:prstGeom>
        </p:spPr>
        <p:txBody>
          <a:bodyPr vert="horz" wrap="square" lIns="0" tIns="0" rIns="0" bIns="0" rtlCol="0">
            <a:noAutofit/>
          </a:bodyPr>
          <a:lstStyle/>
          <a:p>
            <a:pPr marL="25400"/>
            <a:fld id="{81D60167-4931-47E6-BA6A-407CBD079E47}" type="slidenum">
              <a:rPr sz="1200" dirty="0" smtClean="0">
                <a:solidFill>
                  <a:srgbClr val="888888"/>
                </a:solidFill>
                <a:cs typeface="Calibri"/>
              </a:rPr>
              <a:pPr marL="25400"/>
              <a:t>11</a:t>
            </a:fld>
            <a:endParaRPr sz="1200">
              <a:solidFill>
                <a:prstClr val="black"/>
              </a:solidFill>
              <a:cs typeface="Calibri"/>
            </a:endParaRPr>
          </a:p>
        </p:txBody>
      </p:sp>
      <p:sp>
        <p:nvSpPr>
          <p:cNvPr id="15" name="object 15"/>
          <p:cNvSpPr txBox="1"/>
          <p:nvPr/>
        </p:nvSpPr>
        <p:spPr>
          <a:xfrm>
            <a:off x="4273574" y="4904953"/>
            <a:ext cx="1374775" cy="912494"/>
          </a:xfrm>
          <a:prstGeom prst="rect">
            <a:avLst/>
          </a:prstGeom>
        </p:spPr>
        <p:txBody>
          <a:bodyPr vert="horz" wrap="square" lIns="0" tIns="0" rIns="0" bIns="0" rtlCol="0">
            <a:noAutofit/>
          </a:bodyPr>
          <a:lstStyle/>
          <a:p>
            <a:pPr marL="12700" marR="12700">
              <a:lnSpc>
                <a:spcPct val="118300"/>
              </a:lnSpc>
            </a:pPr>
            <a:r>
              <a:rPr sz="2450" spc="-220" dirty="0">
                <a:solidFill>
                  <a:prstClr val="black"/>
                </a:solidFill>
                <a:cs typeface="Calibri"/>
              </a:rPr>
              <a:t>Fl</a:t>
            </a:r>
            <a:r>
              <a:rPr sz="2450" spc="-345" dirty="0">
                <a:solidFill>
                  <a:prstClr val="black"/>
                </a:solidFill>
                <a:cs typeface="Calibri"/>
              </a:rPr>
              <a:t>u</a:t>
            </a:r>
            <a:r>
              <a:rPr sz="2450" spc="-340" dirty="0">
                <a:solidFill>
                  <a:prstClr val="black"/>
                </a:solidFill>
                <a:cs typeface="Calibri"/>
              </a:rPr>
              <a:t>o</a:t>
            </a:r>
            <a:r>
              <a:rPr sz="2450" spc="-220" dirty="0">
                <a:solidFill>
                  <a:prstClr val="black"/>
                </a:solidFill>
                <a:cs typeface="Calibri"/>
              </a:rPr>
              <a:t>r</a:t>
            </a:r>
            <a:r>
              <a:rPr sz="2450" spc="-285" dirty="0">
                <a:solidFill>
                  <a:prstClr val="black"/>
                </a:solidFill>
                <a:cs typeface="Calibri"/>
              </a:rPr>
              <a:t>es</a:t>
            </a:r>
            <a:r>
              <a:rPr sz="2450" spc="-280" dirty="0">
                <a:solidFill>
                  <a:prstClr val="black"/>
                </a:solidFill>
                <a:cs typeface="Calibri"/>
              </a:rPr>
              <a:t>c</a:t>
            </a:r>
            <a:r>
              <a:rPr sz="2450" spc="-320" dirty="0">
                <a:solidFill>
                  <a:prstClr val="black"/>
                </a:solidFill>
                <a:cs typeface="Calibri"/>
              </a:rPr>
              <a:t>e</a:t>
            </a:r>
            <a:r>
              <a:rPr sz="2450" spc="-350" dirty="0">
                <a:solidFill>
                  <a:prstClr val="black"/>
                </a:solidFill>
                <a:cs typeface="Calibri"/>
              </a:rPr>
              <a:t>n</a:t>
            </a:r>
            <a:r>
              <a:rPr sz="2450" spc="-215" dirty="0">
                <a:solidFill>
                  <a:prstClr val="black"/>
                </a:solidFill>
                <a:cs typeface="Calibri"/>
              </a:rPr>
              <a:t>t</a:t>
            </a:r>
            <a:r>
              <a:rPr sz="2450" spc="-240" dirty="0">
                <a:solidFill>
                  <a:prstClr val="black"/>
                </a:solidFill>
                <a:cs typeface="Calibri"/>
              </a:rPr>
              <a:t> La</a:t>
            </a:r>
            <a:r>
              <a:rPr sz="2450" spc="-525" dirty="0">
                <a:solidFill>
                  <a:prstClr val="black"/>
                </a:solidFill>
                <a:cs typeface="Calibri"/>
              </a:rPr>
              <a:t>m</a:t>
            </a:r>
            <a:r>
              <a:rPr sz="2450" spc="-345" dirty="0">
                <a:solidFill>
                  <a:prstClr val="black"/>
                </a:solidFill>
                <a:cs typeface="Calibri"/>
              </a:rPr>
              <a:t>p</a:t>
            </a:r>
            <a:r>
              <a:rPr sz="2450" spc="-250" dirty="0">
                <a:solidFill>
                  <a:prstClr val="black"/>
                </a:solidFill>
                <a:cs typeface="Calibri"/>
              </a:rPr>
              <a:t>s</a:t>
            </a:r>
            <a:r>
              <a:rPr sz="2450" spc="-145" dirty="0">
                <a:solidFill>
                  <a:prstClr val="black"/>
                </a:solidFill>
                <a:cs typeface="Calibri"/>
              </a:rPr>
              <a:t> </a:t>
            </a:r>
            <a:r>
              <a:rPr sz="2450" spc="-270" dirty="0">
                <a:solidFill>
                  <a:prstClr val="black"/>
                </a:solidFill>
                <a:cs typeface="Calibri"/>
              </a:rPr>
              <a:t>1.5</a:t>
            </a:r>
            <a:r>
              <a:rPr sz="2450" spc="-150" dirty="0">
                <a:solidFill>
                  <a:prstClr val="black"/>
                </a:solidFill>
                <a:cs typeface="Calibri"/>
              </a:rPr>
              <a:t> </a:t>
            </a:r>
            <a:r>
              <a:rPr sz="2450" spc="-345" dirty="0">
                <a:solidFill>
                  <a:prstClr val="black"/>
                </a:solidFill>
                <a:cs typeface="Calibri"/>
              </a:rPr>
              <a:t>d</a:t>
            </a:r>
            <a:r>
              <a:rPr sz="2450" spc="-150" dirty="0">
                <a:solidFill>
                  <a:prstClr val="black"/>
                </a:solidFill>
                <a:cs typeface="Calibri"/>
              </a:rPr>
              <a:t>i</a:t>
            </a:r>
            <a:r>
              <a:rPr sz="2450" spc="-300" dirty="0">
                <a:solidFill>
                  <a:prstClr val="black"/>
                </a:solidFill>
                <a:cs typeface="Calibri"/>
              </a:rPr>
              <a:t>a</a:t>
            </a:r>
            <a:r>
              <a:rPr sz="2450" spc="-165" dirty="0">
                <a:solidFill>
                  <a:prstClr val="black"/>
                </a:solidFill>
                <a:cs typeface="Calibri"/>
              </a:rPr>
              <a:t>.</a:t>
            </a:r>
            <a:endParaRPr sz="2450">
              <a:solidFill>
                <a:prstClr val="black"/>
              </a:solidFill>
              <a:cs typeface="Calibri"/>
            </a:endParaRPr>
          </a:p>
        </p:txBody>
      </p:sp>
      <p:graphicFrame>
        <p:nvGraphicFramePr>
          <p:cNvPr id="6" name="object 6"/>
          <p:cNvGraphicFramePr>
            <a:graphicFrameLocks noGrp="1"/>
          </p:cNvGraphicFramePr>
          <p:nvPr/>
        </p:nvGraphicFramePr>
        <p:xfrm>
          <a:off x="3209394" y="2486745"/>
          <a:ext cx="616041" cy="716748"/>
        </p:xfrm>
        <a:graphic>
          <a:graphicData uri="http://schemas.openxmlformats.org/drawingml/2006/table">
            <a:tbl>
              <a:tblPr firstRow="1" bandRow="1">
                <a:tableStyleId>{2D5ABB26-0587-4C30-8999-92F81FD0307C}</a:tableStyleId>
              </a:tblPr>
              <a:tblGrid>
                <a:gridCol w="184812"/>
                <a:gridCol w="431229"/>
              </a:tblGrid>
              <a:tr h="264769">
                <a:tc rowSpan="3">
                  <a:txBody>
                    <a:bodyPr/>
                    <a:lstStyle/>
                    <a:p>
                      <a:endParaRPr sz="1200">
                        <a:latin typeface="Calibri"/>
                        <a:cs typeface="Calibri"/>
                      </a:endParaRPr>
                    </a:p>
                  </a:txBody>
                  <a:tcPr marL="0" marR="0" marT="0" marB="0">
                    <a:lnL w="35038">
                      <a:solidFill>
                        <a:srgbClr val="385D89"/>
                      </a:solidFill>
                      <a:prstDash val="solid"/>
                    </a:lnL>
                    <a:lnR w="35038">
                      <a:solidFill>
                        <a:srgbClr val="385D89"/>
                      </a:solidFill>
                      <a:prstDash val="solid"/>
                    </a:lnR>
                    <a:lnT w="35038">
                      <a:solidFill>
                        <a:srgbClr val="385D89"/>
                      </a:solidFill>
                      <a:prstDash val="solid"/>
                    </a:lnT>
                    <a:lnB w="35038">
                      <a:solidFill>
                        <a:srgbClr val="385D89"/>
                      </a:solidFill>
                      <a:prstDash val="solid"/>
                    </a:lnB>
                    <a:solidFill>
                      <a:srgbClr val="C4BC96"/>
                    </a:solidFill>
                  </a:tcPr>
                </a:tc>
                <a:tc>
                  <a:txBody>
                    <a:bodyPr/>
                    <a:lstStyle/>
                    <a:p>
                      <a:endParaRPr sz="1200">
                        <a:latin typeface="Calibri"/>
                        <a:cs typeface="Calibri"/>
                      </a:endParaRPr>
                    </a:p>
                  </a:txBody>
                  <a:tcPr marL="0" marR="0" marT="0" marB="0">
                    <a:lnL w="35038">
                      <a:solidFill>
                        <a:srgbClr val="385D89"/>
                      </a:solidFill>
                      <a:prstDash val="solid"/>
                    </a:lnL>
                    <a:lnR w="53655">
                      <a:solidFill>
                        <a:srgbClr val="497DBA"/>
                      </a:solidFill>
                      <a:prstDash val="solid"/>
                    </a:lnR>
                    <a:lnB w="44306">
                      <a:solidFill>
                        <a:srgbClr val="385D89"/>
                      </a:solidFill>
                      <a:prstDash val="solid"/>
                    </a:lnB>
                  </a:tcPr>
                </a:tc>
              </a:tr>
              <a:tr h="192559">
                <a:tc vMerge="1">
                  <a:txBody>
                    <a:bodyPr/>
                    <a:lstStyle/>
                    <a:p>
                      <a:endParaRPr/>
                    </a:p>
                  </a:txBody>
                  <a:tcPr marL="0" marR="0" marT="0" marB="0">
                    <a:lnL w="35038">
                      <a:solidFill>
                        <a:srgbClr val="385D89"/>
                      </a:solidFill>
                      <a:prstDash val="solid"/>
                    </a:lnL>
                    <a:lnR w="35038">
                      <a:solidFill>
                        <a:srgbClr val="385D89"/>
                      </a:solidFill>
                      <a:prstDash val="solid"/>
                    </a:lnR>
                    <a:lnT w="35038">
                      <a:solidFill>
                        <a:srgbClr val="385D89"/>
                      </a:solidFill>
                      <a:prstDash val="solid"/>
                    </a:lnT>
                    <a:lnB w="35038">
                      <a:solidFill>
                        <a:srgbClr val="385D89"/>
                      </a:solidFill>
                      <a:prstDash val="solid"/>
                    </a:lnB>
                    <a:solidFill>
                      <a:srgbClr val="C4BC96"/>
                    </a:solidFill>
                  </a:tcPr>
                </a:tc>
                <a:tc>
                  <a:txBody>
                    <a:bodyPr/>
                    <a:lstStyle/>
                    <a:p>
                      <a:endParaRPr sz="1200">
                        <a:latin typeface="Calibri"/>
                        <a:cs typeface="Calibri"/>
                      </a:endParaRPr>
                    </a:p>
                  </a:txBody>
                  <a:tcPr marL="0" marR="0" marT="0" marB="0">
                    <a:lnL w="44306">
                      <a:solidFill>
                        <a:srgbClr val="385D89"/>
                      </a:solidFill>
                      <a:prstDash val="solid"/>
                    </a:lnL>
                    <a:lnR w="53655">
                      <a:solidFill>
                        <a:srgbClr val="497DBA"/>
                      </a:solidFill>
                      <a:prstDash val="solid"/>
                    </a:lnR>
                    <a:lnT w="44306">
                      <a:solidFill>
                        <a:srgbClr val="385D89"/>
                      </a:solidFill>
                      <a:prstDash val="solid"/>
                    </a:lnT>
                    <a:lnB w="44306">
                      <a:solidFill>
                        <a:srgbClr val="385D89"/>
                      </a:solidFill>
                      <a:prstDash val="solid"/>
                    </a:lnB>
                    <a:solidFill>
                      <a:srgbClr val="C4BC96"/>
                    </a:solidFill>
                  </a:tcPr>
                </a:tc>
              </a:tr>
              <a:tr h="259420">
                <a:tc vMerge="1">
                  <a:txBody>
                    <a:bodyPr/>
                    <a:lstStyle/>
                    <a:p>
                      <a:endParaRPr/>
                    </a:p>
                  </a:txBody>
                  <a:tcPr marL="0" marR="0" marT="0" marB="0">
                    <a:lnL w="35038">
                      <a:solidFill>
                        <a:srgbClr val="385D89"/>
                      </a:solidFill>
                      <a:prstDash val="solid"/>
                    </a:lnL>
                    <a:lnR w="35038">
                      <a:solidFill>
                        <a:srgbClr val="385D89"/>
                      </a:solidFill>
                      <a:prstDash val="solid"/>
                    </a:lnR>
                    <a:lnT w="35038">
                      <a:solidFill>
                        <a:srgbClr val="385D89"/>
                      </a:solidFill>
                      <a:prstDash val="solid"/>
                    </a:lnT>
                    <a:lnB w="35038">
                      <a:solidFill>
                        <a:srgbClr val="385D89"/>
                      </a:solidFill>
                      <a:prstDash val="solid"/>
                    </a:lnB>
                    <a:solidFill>
                      <a:srgbClr val="C4BC96"/>
                    </a:solidFill>
                  </a:tcPr>
                </a:tc>
                <a:tc>
                  <a:txBody>
                    <a:bodyPr/>
                    <a:lstStyle/>
                    <a:p>
                      <a:endParaRPr sz="1200">
                        <a:latin typeface="Calibri"/>
                        <a:cs typeface="Calibri"/>
                      </a:endParaRPr>
                    </a:p>
                  </a:txBody>
                  <a:tcPr marL="0" marR="0" marT="0" marB="0">
                    <a:lnL w="35038">
                      <a:solidFill>
                        <a:srgbClr val="385D89"/>
                      </a:solidFill>
                      <a:prstDash val="solid"/>
                    </a:lnL>
                    <a:lnR w="53655">
                      <a:solidFill>
                        <a:srgbClr val="497DBA"/>
                      </a:solidFill>
                      <a:prstDash val="solid"/>
                    </a:lnR>
                    <a:lnT w="44306">
                      <a:solidFill>
                        <a:srgbClr val="385D89"/>
                      </a:solidFill>
                      <a:prstDash val="solid"/>
                    </a:lnT>
                  </a:tcPr>
                </a:tc>
              </a:tr>
            </a:tbl>
          </a:graphicData>
        </a:graphic>
      </p:graphicFrame>
      <p:sp>
        <p:nvSpPr>
          <p:cNvPr id="18"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cs typeface="Calibri"/>
              </a:rPr>
              <a:t>D</a:t>
            </a:r>
            <a:r>
              <a:rPr sz="1200" spc="-125" dirty="0">
                <a:solidFill>
                  <a:srgbClr val="888888"/>
                </a:solidFill>
                <a:cs typeface="Calibri"/>
              </a:rPr>
              <a:t>r</a:t>
            </a:r>
            <a:r>
              <a:rPr sz="1200" dirty="0">
                <a:solidFill>
                  <a:srgbClr val="888888"/>
                </a:solidFill>
                <a:cs typeface="Calibri"/>
              </a:rPr>
              <a:t>.</a:t>
            </a:r>
            <a:r>
              <a:rPr sz="1200" spc="-15" dirty="0">
                <a:solidFill>
                  <a:srgbClr val="888888"/>
                </a:solidFill>
                <a:cs typeface="Calibri"/>
              </a:rPr>
              <a:t> </a:t>
            </a:r>
            <a:r>
              <a:rPr sz="1200" spc="-105" dirty="0">
                <a:solidFill>
                  <a:srgbClr val="888888"/>
                </a:solidFill>
                <a:cs typeface="Calibri"/>
              </a:rPr>
              <a:t>T</a:t>
            </a:r>
            <a:r>
              <a:rPr sz="1200" spc="-10" dirty="0">
                <a:solidFill>
                  <a:srgbClr val="888888"/>
                </a:solidFill>
                <a:cs typeface="Calibri"/>
              </a:rPr>
              <a:t>ed A</a:t>
            </a:r>
            <a:r>
              <a:rPr sz="1200" spc="5" dirty="0">
                <a:solidFill>
                  <a:srgbClr val="888888"/>
                </a:solidFill>
                <a:cs typeface="Calibri"/>
              </a:rPr>
              <a:t>n</a:t>
            </a:r>
            <a:r>
              <a:rPr sz="1200" dirty="0">
                <a:solidFill>
                  <a:srgbClr val="888888"/>
                </a:solidFill>
                <a:cs typeface="Calibri"/>
              </a:rPr>
              <a:t>d</a:t>
            </a:r>
            <a:r>
              <a:rPr sz="1200" spc="-10" dirty="0">
                <a:solidFill>
                  <a:srgbClr val="888888"/>
                </a:solidFill>
                <a:cs typeface="Calibri"/>
              </a:rPr>
              <a:t>e</a:t>
            </a:r>
            <a:r>
              <a:rPr sz="1200" spc="-25" dirty="0">
                <a:solidFill>
                  <a:srgbClr val="888888"/>
                </a:solidFill>
                <a:cs typeface="Calibri"/>
              </a:rPr>
              <a:t>r</a:t>
            </a:r>
            <a:r>
              <a:rPr sz="1200" dirty="0">
                <a:solidFill>
                  <a:srgbClr val="888888"/>
                </a:solidFill>
                <a:cs typeface="Calibri"/>
              </a:rPr>
              <a:t>so</a:t>
            </a:r>
            <a:r>
              <a:rPr sz="1200" spc="5" dirty="0">
                <a:solidFill>
                  <a:srgbClr val="888888"/>
                </a:solidFill>
                <a:cs typeface="Calibri"/>
              </a:rPr>
              <a:t>n</a:t>
            </a:r>
            <a:r>
              <a:rPr sz="1200" spc="-5" dirty="0">
                <a:solidFill>
                  <a:srgbClr val="888888"/>
                </a:solidFill>
                <a:cs typeface="Calibri"/>
              </a:rPr>
              <a:t>;</a:t>
            </a:r>
            <a:r>
              <a:rPr sz="1200" spc="-20" dirty="0">
                <a:solidFill>
                  <a:srgbClr val="888888"/>
                </a:solidFill>
                <a:cs typeface="Calibri"/>
              </a:rPr>
              <a:t> </a:t>
            </a:r>
            <a:r>
              <a:rPr sz="1200" spc="-5" dirty="0">
                <a:solidFill>
                  <a:srgbClr val="888888"/>
                </a:solidFill>
                <a:cs typeface="Calibri"/>
              </a:rPr>
              <a:t>H</a:t>
            </a:r>
            <a:r>
              <a:rPr sz="1200" dirty="0">
                <a:solidFill>
                  <a:srgbClr val="888888"/>
                </a:solidFill>
                <a:cs typeface="Calibri"/>
              </a:rPr>
              <a:t>ale</a:t>
            </a:r>
            <a:r>
              <a:rPr sz="1200" spc="-10" dirty="0">
                <a:solidFill>
                  <a:srgbClr val="888888"/>
                </a:solidFill>
                <a:cs typeface="Calibri"/>
              </a:rPr>
              <a:t>a</a:t>
            </a:r>
            <a:r>
              <a:rPr sz="1200" spc="-40" dirty="0">
                <a:solidFill>
                  <a:srgbClr val="888888"/>
                </a:solidFill>
                <a:cs typeface="Calibri"/>
              </a:rPr>
              <a:t>k</a:t>
            </a:r>
            <a:r>
              <a:rPr sz="1200" dirty="0">
                <a:solidFill>
                  <a:srgbClr val="888888"/>
                </a:solidFill>
                <a:cs typeface="Calibri"/>
              </a:rPr>
              <a:t>ala</a:t>
            </a:r>
            <a:r>
              <a:rPr sz="1200" spc="15" dirty="0">
                <a:solidFill>
                  <a:srgbClr val="888888"/>
                </a:solidFill>
                <a:cs typeface="Calibri"/>
              </a:rPr>
              <a:t> </a:t>
            </a:r>
            <a:r>
              <a:rPr sz="1200" dirty="0">
                <a:solidFill>
                  <a:srgbClr val="888888"/>
                </a:solidFill>
                <a:cs typeface="Calibri"/>
              </a:rPr>
              <a:t>R</a:t>
            </a:r>
            <a:r>
              <a:rPr sz="1200" spc="-10" dirty="0">
                <a:solidFill>
                  <a:srgbClr val="888888"/>
                </a:solidFill>
                <a:cs typeface="Calibri"/>
              </a:rPr>
              <a:t>&amp;</a:t>
            </a:r>
            <a:r>
              <a:rPr sz="1200" dirty="0">
                <a:solidFill>
                  <a:srgbClr val="888888"/>
                </a:solidFill>
                <a:cs typeface="Calibri"/>
              </a:rPr>
              <a:t>D</a:t>
            </a:r>
            <a:r>
              <a:rPr sz="1200" spc="-5" dirty="0">
                <a:solidFill>
                  <a:srgbClr val="888888"/>
                </a:solidFill>
                <a:cs typeface="Calibri"/>
              </a:rPr>
              <a:t>; P</a:t>
            </a:r>
            <a:r>
              <a:rPr sz="1200" spc="-25" dirty="0">
                <a:solidFill>
                  <a:srgbClr val="888888"/>
                </a:solidFill>
                <a:cs typeface="Calibri"/>
              </a:rPr>
              <a:t>r</a:t>
            </a:r>
            <a:r>
              <a:rPr sz="1200" dirty="0">
                <a:solidFill>
                  <a:srgbClr val="888888"/>
                </a:solidFill>
                <a:cs typeface="Calibri"/>
              </a:rPr>
              <a:t>op</a:t>
            </a:r>
            <a:r>
              <a:rPr sz="1200" spc="-5" dirty="0">
                <a:solidFill>
                  <a:srgbClr val="888888"/>
                </a:solidFill>
                <a:cs typeface="Calibri"/>
              </a:rPr>
              <a:t>ri</a:t>
            </a:r>
            <a:r>
              <a:rPr sz="1200" spc="-20" dirty="0">
                <a:solidFill>
                  <a:srgbClr val="888888"/>
                </a:solidFill>
                <a:cs typeface="Calibri"/>
              </a:rPr>
              <a:t>e</a:t>
            </a:r>
            <a:r>
              <a:rPr sz="1200" spc="-15" dirty="0">
                <a:solidFill>
                  <a:srgbClr val="888888"/>
                </a:solidFill>
                <a:cs typeface="Calibri"/>
              </a:rPr>
              <a:t>t</a:t>
            </a:r>
            <a:r>
              <a:rPr sz="1200" spc="-5" dirty="0">
                <a:solidFill>
                  <a:srgbClr val="888888"/>
                </a:solidFill>
                <a:cs typeface="Calibri"/>
              </a:rPr>
              <a:t>ary</a:t>
            </a:r>
            <a:endParaRPr sz="1200" dirty="0">
              <a:solidFill>
                <a:prstClr val="black"/>
              </a:solidFill>
              <a:cs typeface="Calibri"/>
            </a:endParaRPr>
          </a:p>
        </p:txBody>
      </p:sp>
    </p:spTree>
    <p:extLst>
      <p:ext uri="{BB962C8B-B14F-4D97-AF65-F5344CB8AC3E}">
        <p14:creationId xmlns:p14="http://schemas.microsoft.com/office/powerpoint/2010/main" val="2576385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5986" y="3214273"/>
            <a:ext cx="2198317" cy="2330401"/>
          </a:xfrm>
          <a:custGeom>
            <a:avLst/>
            <a:gdLst/>
            <a:ahLst/>
            <a:cxnLst/>
            <a:rect l="l" t="t" r="r" b="b"/>
            <a:pathLst>
              <a:path w="2198317" h="2330401">
                <a:moveTo>
                  <a:pt x="1857692" y="0"/>
                </a:moveTo>
                <a:lnTo>
                  <a:pt x="340624" y="0"/>
                </a:lnTo>
                <a:lnTo>
                  <a:pt x="312688" y="1287"/>
                </a:lnTo>
                <a:lnTo>
                  <a:pt x="258768" y="11288"/>
                </a:lnTo>
                <a:lnTo>
                  <a:pt x="208037" y="30523"/>
                </a:lnTo>
                <a:lnTo>
                  <a:pt x="161197" y="58192"/>
                </a:lnTo>
                <a:lnTo>
                  <a:pt x="118949" y="93497"/>
                </a:lnTo>
                <a:lnTo>
                  <a:pt x="81994" y="135637"/>
                </a:lnTo>
                <a:lnTo>
                  <a:pt x="51033" y="183812"/>
                </a:lnTo>
                <a:lnTo>
                  <a:pt x="26767" y="237224"/>
                </a:lnTo>
                <a:lnTo>
                  <a:pt x="9899" y="295072"/>
                </a:lnTo>
                <a:lnTo>
                  <a:pt x="1129" y="356556"/>
                </a:lnTo>
                <a:lnTo>
                  <a:pt x="0" y="388412"/>
                </a:lnTo>
                <a:lnTo>
                  <a:pt x="0" y="1941989"/>
                </a:lnTo>
                <a:lnTo>
                  <a:pt x="4458" y="2004992"/>
                </a:lnTo>
                <a:lnTo>
                  <a:pt x="17365" y="2064758"/>
                </a:lnTo>
                <a:lnTo>
                  <a:pt x="38019" y="2120487"/>
                </a:lnTo>
                <a:lnTo>
                  <a:pt x="65720" y="2171381"/>
                </a:lnTo>
                <a:lnTo>
                  <a:pt x="99766" y="2216638"/>
                </a:lnTo>
                <a:lnTo>
                  <a:pt x="139455" y="2255460"/>
                </a:lnTo>
                <a:lnTo>
                  <a:pt x="184087" y="2287047"/>
                </a:lnTo>
                <a:lnTo>
                  <a:pt x="232960" y="2310600"/>
                </a:lnTo>
                <a:lnTo>
                  <a:pt x="285373" y="2325318"/>
                </a:lnTo>
                <a:lnTo>
                  <a:pt x="340624" y="2330401"/>
                </a:lnTo>
                <a:lnTo>
                  <a:pt x="1857692" y="2330401"/>
                </a:lnTo>
                <a:lnTo>
                  <a:pt x="1912944" y="2325318"/>
                </a:lnTo>
                <a:lnTo>
                  <a:pt x="1965356" y="2310600"/>
                </a:lnTo>
                <a:lnTo>
                  <a:pt x="2014229" y="2287047"/>
                </a:lnTo>
                <a:lnTo>
                  <a:pt x="2058861" y="2255460"/>
                </a:lnTo>
                <a:lnTo>
                  <a:pt x="2098551" y="2216638"/>
                </a:lnTo>
                <a:lnTo>
                  <a:pt x="2132597" y="2171381"/>
                </a:lnTo>
                <a:lnTo>
                  <a:pt x="2160297" y="2120487"/>
                </a:lnTo>
                <a:lnTo>
                  <a:pt x="2180952" y="2064758"/>
                </a:lnTo>
                <a:lnTo>
                  <a:pt x="2193859" y="2004992"/>
                </a:lnTo>
                <a:lnTo>
                  <a:pt x="2198317" y="1941989"/>
                </a:lnTo>
                <a:lnTo>
                  <a:pt x="2198317" y="388412"/>
                </a:lnTo>
                <a:lnTo>
                  <a:pt x="2193859" y="325409"/>
                </a:lnTo>
                <a:lnTo>
                  <a:pt x="2180952" y="265643"/>
                </a:lnTo>
                <a:lnTo>
                  <a:pt x="2160297" y="209914"/>
                </a:lnTo>
                <a:lnTo>
                  <a:pt x="2132597" y="159020"/>
                </a:lnTo>
                <a:lnTo>
                  <a:pt x="2098551" y="113762"/>
                </a:lnTo>
                <a:lnTo>
                  <a:pt x="2058861" y="74940"/>
                </a:lnTo>
                <a:lnTo>
                  <a:pt x="2014229" y="43353"/>
                </a:lnTo>
                <a:lnTo>
                  <a:pt x="1965356" y="19801"/>
                </a:lnTo>
                <a:lnTo>
                  <a:pt x="1912944" y="5083"/>
                </a:lnTo>
                <a:lnTo>
                  <a:pt x="1857692" y="0"/>
                </a:lnTo>
                <a:close/>
              </a:path>
            </a:pathLst>
          </a:custGeom>
          <a:solidFill>
            <a:srgbClr val="4F81BC"/>
          </a:solidFill>
        </p:spPr>
        <p:txBody>
          <a:bodyPr wrap="square" lIns="0" tIns="0" rIns="0" bIns="0" rtlCol="0">
            <a:noAutofit/>
          </a:bodyPr>
          <a:lstStyle/>
          <a:p>
            <a:endParaRPr>
              <a:solidFill>
                <a:prstClr val="black"/>
              </a:solidFill>
            </a:endParaRPr>
          </a:p>
        </p:txBody>
      </p:sp>
      <p:sp>
        <p:nvSpPr>
          <p:cNvPr id="3" name="object 3"/>
          <p:cNvSpPr/>
          <p:nvPr/>
        </p:nvSpPr>
        <p:spPr>
          <a:xfrm>
            <a:off x="2545986" y="3214273"/>
            <a:ext cx="2198317" cy="2330401"/>
          </a:xfrm>
          <a:custGeom>
            <a:avLst/>
            <a:gdLst/>
            <a:ahLst/>
            <a:cxnLst/>
            <a:rect l="l" t="t" r="r" b="b"/>
            <a:pathLst>
              <a:path w="2198317" h="2330401">
                <a:moveTo>
                  <a:pt x="0" y="388412"/>
                </a:moveTo>
                <a:lnTo>
                  <a:pt x="4458" y="325409"/>
                </a:lnTo>
                <a:lnTo>
                  <a:pt x="17365" y="265643"/>
                </a:lnTo>
                <a:lnTo>
                  <a:pt x="38019" y="209914"/>
                </a:lnTo>
                <a:lnTo>
                  <a:pt x="65720" y="159020"/>
                </a:lnTo>
                <a:lnTo>
                  <a:pt x="99766" y="113762"/>
                </a:lnTo>
                <a:lnTo>
                  <a:pt x="139455" y="74940"/>
                </a:lnTo>
                <a:lnTo>
                  <a:pt x="184087" y="43353"/>
                </a:lnTo>
                <a:lnTo>
                  <a:pt x="232960" y="19801"/>
                </a:lnTo>
                <a:lnTo>
                  <a:pt x="285373" y="5083"/>
                </a:lnTo>
                <a:lnTo>
                  <a:pt x="340624" y="0"/>
                </a:lnTo>
                <a:lnTo>
                  <a:pt x="1857692" y="0"/>
                </a:lnTo>
                <a:lnTo>
                  <a:pt x="1912944" y="5083"/>
                </a:lnTo>
                <a:lnTo>
                  <a:pt x="1965356" y="19801"/>
                </a:lnTo>
                <a:lnTo>
                  <a:pt x="2014229" y="43353"/>
                </a:lnTo>
                <a:lnTo>
                  <a:pt x="2058861" y="74940"/>
                </a:lnTo>
                <a:lnTo>
                  <a:pt x="2098551" y="113762"/>
                </a:lnTo>
                <a:lnTo>
                  <a:pt x="2132597" y="159020"/>
                </a:lnTo>
                <a:lnTo>
                  <a:pt x="2160297" y="209914"/>
                </a:lnTo>
                <a:lnTo>
                  <a:pt x="2180952" y="265643"/>
                </a:lnTo>
                <a:lnTo>
                  <a:pt x="2193859" y="325409"/>
                </a:lnTo>
                <a:lnTo>
                  <a:pt x="2198317" y="388412"/>
                </a:lnTo>
                <a:lnTo>
                  <a:pt x="2198317" y="1941989"/>
                </a:lnTo>
                <a:lnTo>
                  <a:pt x="2193859" y="2004992"/>
                </a:lnTo>
                <a:lnTo>
                  <a:pt x="2180952" y="2064758"/>
                </a:lnTo>
                <a:lnTo>
                  <a:pt x="2160297" y="2120487"/>
                </a:lnTo>
                <a:lnTo>
                  <a:pt x="2132597" y="2171381"/>
                </a:lnTo>
                <a:lnTo>
                  <a:pt x="2098551" y="2216638"/>
                </a:lnTo>
                <a:lnTo>
                  <a:pt x="2058861" y="2255460"/>
                </a:lnTo>
                <a:lnTo>
                  <a:pt x="2014229" y="2287047"/>
                </a:lnTo>
                <a:lnTo>
                  <a:pt x="1965356" y="2310600"/>
                </a:lnTo>
                <a:lnTo>
                  <a:pt x="1912944" y="2325318"/>
                </a:lnTo>
                <a:lnTo>
                  <a:pt x="1857692" y="2330401"/>
                </a:lnTo>
                <a:lnTo>
                  <a:pt x="340624" y="2330401"/>
                </a:lnTo>
                <a:lnTo>
                  <a:pt x="285373" y="2325318"/>
                </a:lnTo>
                <a:lnTo>
                  <a:pt x="232960" y="2310600"/>
                </a:lnTo>
                <a:lnTo>
                  <a:pt x="184087" y="2287047"/>
                </a:lnTo>
                <a:lnTo>
                  <a:pt x="139455" y="2255460"/>
                </a:lnTo>
                <a:lnTo>
                  <a:pt x="99766" y="2216638"/>
                </a:lnTo>
                <a:lnTo>
                  <a:pt x="65720" y="2171381"/>
                </a:lnTo>
                <a:lnTo>
                  <a:pt x="38019" y="2120487"/>
                </a:lnTo>
                <a:lnTo>
                  <a:pt x="17365" y="2064758"/>
                </a:lnTo>
                <a:lnTo>
                  <a:pt x="4458" y="2004992"/>
                </a:lnTo>
                <a:lnTo>
                  <a:pt x="0" y="1941989"/>
                </a:lnTo>
                <a:lnTo>
                  <a:pt x="0" y="388412"/>
                </a:lnTo>
                <a:close/>
              </a:path>
            </a:pathLst>
          </a:custGeom>
          <a:ln w="34583">
            <a:solidFill>
              <a:srgbClr val="385D89"/>
            </a:solidFill>
          </a:ln>
        </p:spPr>
        <p:txBody>
          <a:bodyPr wrap="square" lIns="0" tIns="0" rIns="0" bIns="0" rtlCol="0">
            <a:noAutofit/>
          </a:bodyPr>
          <a:lstStyle/>
          <a:p>
            <a:endParaRPr>
              <a:solidFill>
                <a:prstClr val="black"/>
              </a:solidFill>
            </a:endParaRPr>
          </a:p>
        </p:txBody>
      </p:sp>
      <p:sp>
        <p:nvSpPr>
          <p:cNvPr id="4" name="object 4"/>
          <p:cNvSpPr/>
          <p:nvPr/>
        </p:nvSpPr>
        <p:spPr>
          <a:xfrm>
            <a:off x="4742395" y="3727805"/>
            <a:ext cx="471340" cy="1233707"/>
          </a:xfrm>
          <a:custGeom>
            <a:avLst/>
            <a:gdLst/>
            <a:ahLst/>
            <a:cxnLst/>
            <a:rect l="l" t="t" r="r" b="b"/>
            <a:pathLst>
              <a:path w="471340" h="1233707">
                <a:moveTo>
                  <a:pt x="392783" y="0"/>
                </a:moveTo>
                <a:lnTo>
                  <a:pt x="73360" y="192"/>
                </a:lnTo>
                <a:lnTo>
                  <a:pt x="36124" y="14149"/>
                </a:lnTo>
                <a:lnTo>
                  <a:pt x="9911" y="45925"/>
                </a:lnTo>
                <a:lnTo>
                  <a:pt x="0" y="89505"/>
                </a:lnTo>
                <a:lnTo>
                  <a:pt x="172" y="1150115"/>
                </a:lnTo>
                <a:lnTo>
                  <a:pt x="12438" y="1192533"/>
                </a:lnTo>
                <a:lnTo>
                  <a:pt x="40324" y="1222408"/>
                </a:lnTo>
                <a:lnTo>
                  <a:pt x="78556" y="1233707"/>
                </a:lnTo>
                <a:lnTo>
                  <a:pt x="398036" y="1233511"/>
                </a:lnTo>
                <a:lnTo>
                  <a:pt x="435245" y="1219514"/>
                </a:lnTo>
                <a:lnTo>
                  <a:pt x="461438" y="1187709"/>
                </a:lnTo>
                <a:lnTo>
                  <a:pt x="471340" y="1144130"/>
                </a:lnTo>
                <a:lnTo>
                  <a:pt x="471171" y="83584"/>
                </a:lnTo>
                <a:lnTo>
                  <a:pt x="458921" y="41157"/>
                </a:lnTo>
                <a:lnTo>
                  <a:pt x="431031" y="11291"/>
                </a:lnTo>
                <a:lnTo>
                  <a:pt x="392783" y="0"/>
                </a:lnTo>
                <a:close/>
              </a:path>
            </a:pathLst>
          </a:custGeom>
          <a:solidFill>
            <a:srgbClr val="4F81BC"/>
          </a:solidFill>
        </p:spPr>
        <p:txBody>
          <a:bodyPr wrap="square" lIns="0" tIns="0" rIns="0" bIns="0" rtlCol="0">
            <a:noAutofit/>
          </a:bodyPr>
          <a:lstStyle/>
          <a:p>
            <a:endParaRPr>
              <a:solidFill>
                <a:prstClr val="black"/>
              </a:solidFill>
            </a:endParaRPr>
          </a:p>
        </p:txBody>
      </p:sp>
      <p:sp>
        <p:nvSpPr>
          <p:cNvPr id="5" name="object 5"/>
          <p:cNvSpPr/>
          <p:nvPr/>
        </p:nvSpPr>
        <p:spPr>
          <a:xfrm>
            <a:off x="4742395" y="3727805"/>
            <a:ext cx="471340" cy="1233707"/>
          </a:xfrm>
          <a:custGeom>
            <a:avLst/>
            <a:gdLst/>
            <a:ahLst/>
            <a:cxnLst/>
            <a:rect l="l" t="t" r="r" b="b"/>
            <a:pathLst>
              <a:path w="471340" h="1233707">
                <a:moveTo>
                  <a:pt x="0" y="89505"/>
                </a:moveTo>
                <a:lnTo>
                  <a:pt x="9911" y="45925"/>
                </a:lnTo>
                <a:lnTo>
                  <a:pt x="36124" y="14149"/>
                </a:lnTo>
                <a:lnTo>
                  <a:pt x="73360" y="192"/>
                </a:lnTo>
                <a:lnTo>
                  <a:pt x="392783" y="0"/>
                </a:lnTo>
                <a:lnTo>
                  <a:pt x="406358" y="1328"/>
                </a:lnTo>
                <a:lnTo>
                  <a:pt x="441739" y="19480"/>
                </a:lnTo>
                <a:lnTo>
                  <a:pt x="465003" y="54201"/>
                </a:lnTo>
                <a:lnTo>
                  <a:pt x="471340" y="1144130"/>
                </a:lnTo>
                <a:lnTo>
                  <a:pt x="470175" y="1159592"/>
                </a:lnTo>
                <a:lnTo>
                  <a:pt x="454256" y="1199917"/>
                </a:lnTo>
                <a:lnTo>
                  <a:pt x="423806" y="1226457"/>
                </a:lnTo>
                <a:lnTo>
                  <a:pt x="78556" y="1233707"/>
                </a:lnTo>
                <a:lnTo>
                  <a:pt x="64988" y="1232377"/>
                </a:lnTo>
                <a:lnTo>
                  <a:pt x="29619" y="1214216"/>
                </a:lnTo>
                <a:lnTo>
                  <a:pt x="6354" y="1179489"/>
                </a:lnTo>
                <a:lnTo>
                  <a:pt x="0" y="89505"/>
                </a:lnTo>
                <a:close/>
              </a:path>
            </a:pathLst>
          </a:custGeom>
          <a:ln w="33020">
            <a:solidFill>
              <a:srgbClr val="385D89"/>
            </a:solidFill>
          </a:ln>
        </p:spPr>
        <p:txBody>
          <a:bodyPr wrap="square" lIns="0" tIns="0" rIns="0" bIns="0" rtlCol="0">
            <a:noAutofit/>
          </a:bodyPr>
          <a:lstStyle/>
          <a:p>
            <a:endParaRPr>
              <a:solidFill>
                <a:prstClr val="black"/>
              </a:solidFill>
            </a:endParaRPr>
          </a:p>
        </p:txBody>
      </p:sp>
      <p:sp>
        <p:nvSpPr>
          <p:cNvPr id="6" name="object 6"/>
          <p:cNvSpPr/>
          <p:nvPr/>
        </p:nvSpPr>
        <p:spPr>
          <a:xfrm>
            <a:off x="5213736" y="3797363"/>
            <a:ext cx="459891" cy="1164149"/>
          </a:xfrm>
          <a:custGeom>
            <a:avLst/>
            <a:gdLst/>
            <a:ahLst/>
            <a:cxnLst/>
            <a:rect l="l" t="t" r="r" b="b"/>
            <a:pathLst>
              <a:path w="459891" h="1164149">
                <a:moveTo>
                  <a:pt x="459891" y="0"/>
                </a:moveTo>
                <a:lnTo>
                  <a:pt x="0" y="131102"/>
                </a:lnTo>
                <a:lnTo>
                  <a:pt x="0" y="1033046"/>
                </a:lnTo>
                <a:lnTo>
                  <a:pt x="459891" y="1164149"/>
                </a:lnTo>
                <a:lnTo>
                  <a:pt x="459891" y="0"/>
                </a:lnTo>
                <a:close/>
              </a:path>
            </a:pathLst>
          </a:custGeom>
          <a:solidFill>
            <a:srgbClr val="4F81BC"/>
          </a:solidFill>
        </p:spPr>
        <p:txBody>
          <a:bodyPr wrap="square" lIns="0" tIns="0" rIns="0" bIns="0" rtlCol="0">
            <a:noAutofit/>
          </a:bodyPr>
          <a:lstStyle/>
          <a:p>
            <a:endParaRPr>
              <a:solidFill>
                <a:prstClr val="black"/>
              </a:solidFill>
            </a:endParaRPr>
          </a:p>
        </p:txBody>
      </p:sp>
      <p:sp>
        <p:nvSpPr>
          <p:cNvPr id="7" name="object 7"/>
          <p:cNvSpPr/>
          <p:nvPr/>
        </p:nvSpPr>
        <p:spPr>
          <a:xfrm>
            <a:off x="5213736" y="3797363"/>
            <a:ext cx="459891" cy="1164149"/>
          </a:xfrm>
          <a:custGeom>
            <a:avLst/>
            <a:gdLst/>
            <a:ahLst/>
            <a:cxnLst/>
            <a:rect l="l" t="t" r="r" b="b"/>
            <a:pathLst>
              <a:path w="459891" h="1164149">
                <a:moveTo>
                  <a:pt x="459891" y="1164149"/>
                </a:moveTo>
                <a:lnTo>
                  <a:pt x="0" y="1033046"/>
                </a:lnTo>
                <a:lnTo>
                  <a:pt x="0" y="131102"/>
                </a:lnTo>
                <a:lnTo>
                  <a:pt x="459891" y="0"/>
                </a:lnTo>
                <a:lnTo>
                  <a:pt x="459891" y="1164149"/>
                </a:lnTo>
                <a:close/>
              </a:path>
            </a:pathLst>
          </a:custGeom>
          <a:ln w="33054">
            <a:solidFill>
              <a:srgbClr val="385D89"/>
            </a:solidFill>
          </a:ln>
        </p:spPr>
        <p:txBody>
          <a:bodyPr wrap="square" lIns="0" tIns="0" rIns="0" bIns="0" rtlCol="0">
            <a:noAutofit/>
          </a:bodyPr>
          <a:lstStyle/>
          <a:p>
            <a:endParaRPr>
              <a:solidFill>
                <a:prstClr val="black"/>
              </a:solidFill>
            </a:endParaRPr>
          </a:p>
        </p:txBody>
      </p:sp>
      <p:sp>
        <p:nvSpPr>
          <p:cNvPr id="8" name="object 8"/>
          <p:cNvSpPr/>
          <p:nvPr/>
        </p:nvSpPr>
        <p:spPr>
          <a:xfrm>
            <a:off x="6358693" y="3786483"/>
            <a:ext cx="849176" cy="1233780"/>
          </a:xfrm>
          <a:custGeom>
            <a:avLst/>
            <a:gdLst/>
            <a:ahLst/>
            <a:cxnLst/>
            <a:rect l="l" t="t" r="r" b="b"/>
            <a:pathLst>
              <a:path w="849176" h="1233780">
                <a:moveTo>
                  <a:pt x="424588" y="0"/>
                </a:moveTo>
                <a:lnTo>
                  <a:pt x="355702" y="8073"/>
                </a:lnTo>
                <a:lnTo>
                  <a:pt x="290361" y="31448"/>
                </a:lnTo>
                <a:lnTo>
                  <a:pt x="229437" y="68855"/>
                </a:lnTo>
                <a:lnTo>
                  <a:pt x="173804" y="119022"/>
                </a:lnTo>
                <a:lnTo>
                  <a:pt x="148244" y="148494"/>
                </a:lnTo>
                <a:lnTo>
                  <a:pt x="124335" y="180681"/>
                </a:lnTo>
                <a:lnTo>
                  <a:pt x="102184" y="215422"/>
                </a:lnTo>
                <a:lnTo>
                  <a:pt x="81902" y="252560"/>
                </a:lnTo>
                <a:lnTo>
                  <a:pt x="63597" y="291936"/>
                </a:lnTo>
                <a:lnTo>
                  <a:pt x="47379" y="333391"/>
                </a:lnTo>
                <a:lnTo>
                  <a:pt x="33357" y="376766"/>
                </a:lnTo>
                <a:lnTo>
                  <a:pt x="21639" y="421903"/>
                </a:lnTo>
                <a:lnTo>
                  <a:pt x="12336" y="468642"/>
                </a:lnTo>
                <a:lnTo>
                  <a:pt x="5555" y="516826"/>
                </a:lnTo>
                <a:lnTo>
                  <a:pt x="1407" y="566294"/>
                </a:lnTo>
                <a:lnTo>
                  <a:pt x="0" y="616890"/>
                </a:lnTo>
                <a:lnTo>
                  <a:pt x="1407" y="667485"/>
                </a:lnTo>
                <a:lnTo>
                  <a:pt x="5555" y="716954"/>
                </a:lnTo>
                <a:lnTo>
                  <a:pt x="12336" y="765137"/>
                </a:lnTo>
                <a:lnTo>
                  <a:pt x="21639" y="811877"/>
                </a:lnTo>
                <a:lnTo>
                  <a:pt x="33357" y="857013"/>
                </a:lnTo>
                <a:lnTo>
                  <a:pt x="47379" y="900388"/>
                </a:lnTo>
                <a:lnTo>
                  <a:pt x="63597" y="941843"/>
                </a:lnTo>
                <a:lnTo>
                  <a:pt x="81902" y="981219"/>
                </a:lnTo>
                <a:lnTo>
                  <a:pt x="102184" y="1018357"/>
                </a:lnTo>
                <a:lnTo>
                  <a:pt x="124335" y="1053099"/>
                </a:lnTo>
                <a:lnTo>
                  <a:pt x="148244" y="1085285"/>
                </a:lnTo>
                <a:lnTo>
                  <a:pt x="173804" y="1114757"/>
                </a:lnTo>
                <a:lnTo>
                  <a:pt x="229437" y="1164925"/>
                </a:lnTo>
                <a:lnTo>
                  <a:pt x="290361" y="1202331"/>
                </a:lnTo>
                <a:lnTo>
                  <a:pt x="355702" y="1225706"/>
                </a:lnTo>
                <a:lnTo>
                  <a:pt x="424588" y="1233780"/>
                </a:lnTo>
                <a:lnTo>
                  <a:pt x="459419" y="1231735"/>
                </a:lnTo>
                <a:lnTo>
                  <a:pt x="526642" y="1215852"/>
                </a:lnTo>
                <a:lnTo>
                  <a:pt x="589883" y="1185302"/>
                </a:lnTo>
                <a:lnTo>
                  <a:pt x="648271" y="1141357"/>
                </a:lnTo>
                <a:lnTo>
                  <a:pt x="700931" y="1085285"/>
                </a:lnTo>
                <a:lnTo>
                  <a:pt x="724841" y="1053099"/>
                </a:lnTo>
                <a:lnTo>
                  <a:pt x="746991" y="1018357"/>
                </a:lnTo>
                <a:lnTo>
                  <a:pt x="767273" y="981219"/>
                </a:lnTo>
                <a:lnTo>
                  <a:pt x="785578" y="941843"/>
                </a:lnTo>
                <a:lnTo>
                  <a:pt x="801796" y="900388"/>
                </a:lnTo>
                <a:lnTo>
                  <a:pt x="815819" y="857013"/>
                </a:lnTo>
                <a:lnTo>
                  <a:pt x="827536" y="811877"/>
                </a:lnTo>
                <a:lnTo>
                  <a:pt x="836840" y="765137"/>
                </a:lnTo>
                <a:lnTo>
                  <a:pt x="843621" y="716954"/>
                </a:lnTo>
                <a:lnTo>
                  <a:pt x="847769" y="667485"/>
                </a:lnTo>
                <a:lnTo>
                  <a:pt x="849176" y="616890"/>
                </a:lnTo>
                <a:lnTo>
                  <a:pt x="847769" y="566294"/>
                </a:lnTo>
                <a:lnTo>
                  <a:pt x="843621" y="516826"/>
                </a:lnTo>
                <a:lnTo>
                  <a:pt x="836840" y="468642"/>
                </a:lnTo>
                <a:lnTo>
                  <a:pt x="827536" y="421903"/>
                </a:lnTo>
                <a:lnTo>
                  <a:pt x="815819" y="376766"/>
                </a:lnTo>
                <a:lnTo>
                  <a:pt x="801796" y="333391"/>
                </a:lnTo>
                <a:lnTo>
                  <a:pt x="785578" y="291936"/>
                </a:lnTo>
                <a:lnTo>
                  <a:pt x="767273" y="252560"/>
                </a:lnTo>
                <a:lnTo>
                  <a:pt x="746991" y="215422"/>
                </a:lnTo>
                <a:lnTo>
                  <a:pt x="724841" y="180681"/>
                </a:lnTo>
                <a:lnTo>
                  <a:pt x="700931" y="148494"/>
                </a:lnTo>
                <a:lnTo>
                  <a:pt x="675372" y="119022"/>
                </a:lnTo>
                <a:lnTo>
                  <a:pt x="619739" y="68855"/>
                </a:lnTo>
                <a:lnTo>
                  <a:pt x="558815" y="31448"/>
                </a:lnTo>
                <a:lnTo>
                  <a:pt x="493474" y="8073"/>
                </a:lnTo>
                <a:lnTo>
                  <a:pt x="424588" y="0"/>
                </a:lnTo>
                <a:close/>
              </a:path>
            </a:pathLst>
          </a:custGeom>
          <a:solidFill>
            <a:srgbClr val="B8CDE4"/>
          </a:solidFill>
        </p:spPr>
        <p:txBody>
          <a:bodyPr wrap="square" lIns="0" tIns="0" rIns="0" bIns="0" rtlCol="0">
            <a:noAutofit/>
          </a:bodyPr>
          <a:lstStyle/>
          <a:p>
            <a:endParaRPr>
              <a:solidFill>
                <a:prstClr val="black"/>
              </a:solidFill>
            </a:endParaRPr>
          </a:p>
        </p:txBody>
      </p:sp>
      <p:sp>
        <p:nvSpPr>
          <p:cNvPr id="9" name="object 9"/>
          <p:cNvSpPr/>
          <p:nvPr/>
        </p:nvSpPr>
        <p:spPr>
          <a:xfrm>
            <a:off x="6358693" y="3786483"/>
            <a:ext cx="849176" cy="1233780"/>
          </a:xfrm>
          <a:custGeom>
            <a:avLst/>
            <a:gdLst/>
            <a:ahLst/>
            <a:cxnLst/>
            <a:rect l="l" t="t" r="r" b="b"/>
            <a:pathLst>
              <a:path w="849176" h="1233780">
                <a:moveTo>
                  <a:pt x="0" y="616890"/>
                </a:moveTo>
                <a:lnTo>
                  <a:pt x="1407" y="566294"/>
                </a:lnTo>
                <a:lnTo>
                  <a:pt x="5555" y="516826"/>
                </a:lnTo>
                <a:lnTo>
                  <a:pt x="12336" y="468642"/>
                </a:lnTo>
                <a:lnTo>
                  <a:pt x="21639" y="421903"/>
                </a:lnTo>
                <a:lnTo>
                  <a:pt x="33357" y="376766"/>
                </a:lnTo>
                <a:lnTo>
                  <a:pt x="47379" y="333391"/>
                </a:lnTo>
                <a:lnTo>
                  <a:pt x="63597" y="291936"/>
                </a:lnTo>
                <a:lnTo>
                  <a:pt x="81902" y="252560"/>
                </a:lnTo>
                <a:lnTo>
                  <a:pt x="102184" y="215422"/>
                </a:lnTo>
                <a:lnTo>
                  <a:pt x="124335" y="180681"/>
                </a:lnTo>
                <a:lnTo>
                  <a:pt x="148244" y="148494"/>
                </a:lnTo>
                <a:lnTo>
                  <a:pt x="173804" y="119022"/>
                </a:lnTo>
                <a:lnTo>
                  <a:pt x="229437" y="68855"/>
                </a:lnTo>
                <a:lnTo>
                  <a:pt x="290361" y="31448"/>
                </a:lnTo>
                <a:lnTo>
                  <a:pt x="355702" y="8073"/>
                </a:lnTo>
                <a:lnTo>
                  <a:pt x="424588" y="0"/>
                </a:lnTo>
                <a:lnTo>
                  <a:pt x="459419" y="2044"/>
                </a:lnTo>
                <a:lnTo>
                  <a:pt x="526642" y="17928"/>
                </a:lnTo>
                <a:lnTo>
                  <a:pt x="589883" y="48477"/>
                </a:lnTo>
                <a:lnTo>
                  <a:pt x="648271" y="92423"/>
                </a:lnTo>
                <a:lnTo>
                  <a:pt x="700931" y="148494"/>
                </a:lnTo>
                <a:lnTo>
                  <a:pt x="724841" y="180681"/>
                </a:lnTo>
                <a:lnTo>
                  <a:pt x="746991" y="215422"/>
                </a:lnTo>
                <a:lnTo>
                  <a:pt x="767273" y="252560"/>
                </a:lnTo>
                <a:lnTo>
                  <a:pt x="785578" y="291936"/>
                </a:lnTo>
                <a:lnTo>
                  <a:pt x="801796" y="333391"/>
                </a:lnTo>
                <a:lnTo>
                  <a:pt x="815819" y="376766"/>
                </a:lnTo>
                <a:lnTo>
                  <a:pt x="827536" y="421903"/>
                </a:lnTo>
                <a:lnTo>
                  <a:pt x="836840" y="468642"/>
                </a:lnTo>
                <a:lnTo>
                  <a:pt x="843621" y="516826"/>
                </a:lnTo>
                <a:lnTo>
                  <a:pt x="847769" y="566294"/>
                </a:lnTo>
                <a:lnTo>
                  <a:pt x="849176" y="616890"/>
                </a:lnTo>
                <a:lnTo>
                  <a:pt x="847769" y="667485"/>
                </a:lnTo>
                <a:lnTo>
                  <a:pt x="843621" y="716954"/>
                </a:lnTo>
                <a:lnTo>
                  <a:pt x="836840" y="765137"/>
                </a:lnTo>
                <a:lnTo>
                  <a:pt x="827536" y="811877"/>
                </a:lnTo>
                <a:lnTo>
                  <a:pt x="815819" y="857013"/>
                </a:lnTo>
                <a:lnTo>
                  <a:pt x="801796" y="900388"/>
                </a:lnTo>
                <a:lnTo>
                  <a:pt x="785578" y="941843"/>
                </a:lnTo>
                <a:lnTo>
                  <a:pt x="767273" y="981219"/>
                </a:lnTo>
                <a:lnTo>
                  <a:pt x="746991" y="1018357"/>
                </a:lnTo>
                <a:lnTo>
                  <a:pt x="724841" y="1053099"/>
                </a:lnTo>
                <a:lnTo>
                  <a:pt x="700931" y="1085285"/>
                </a:lnTo>
                <a:lnTo>
                  <a:pt x="675372" y="1114757"/>
                </a:lnTo>
                <a:lnTo>
                  <a:pt x="619739" y="1164925"/>
                </a:lnTo>
                <a:lnTo>
                  <a:pt x="558815" y="1202331"/>
                </a:lnTo>
                <a:lnTo>
                  <a:pt x="493474" y="1225706"/>
                </a:lnTo>
                <a:lnTo>
                  <a:pt x="424588" y="1233780"/>
                </a:lnTo>
                <a:lnTo>
                  <a:pt x="389756" y="1231735"/>
                </a:lnTo>
                <a:lnTo>
                  <a:pt x="322534" y="1215852"/>
                </a:lnTo>
                <a:lnTo>
                  <a:pt x="259292" y="1185302"/>
                </a:lnTo>
                <a:lnTo>
                  <a:pt x="200905" y="1141357"/>
                </a:lnTo>
                <a:lnTo>
                  <a:pt x="148244" y="1085285"/>
                </a:lnTo>
                <a:lnTo>
                  <a:pt x="124335" y="1053099"/>
                </a:lnTo>
                <a:lnTo>
                  <a:pt x="102184" y="1018357"/>
                </a:lnTo>
                <a:lnTo>
                  <a:pt x="81902" y="981219"/>
                </a:lnTo>
                <a:lnTo>
                  <a:pt x="63597" y="941843"/>
                </a:lnTo>
                <a:lnTo>
                  <a:pt x="47379" y="900388"/>
                </a:lnTo>
                <a:lnTo>
                  <a:pt x="33357" y="857013"/>
                </a:lnTo>
                <a:lnTo>
                  <a:pt x="21639" y="811877"/>
                </a:lnTo>
                <a:lnTo>
                  <a:pt x="12336" y="765137"/>
                </a:lnTo>
                <a:lnTo>
                  <a:pt x="5555" y="716954"/>
                </a:lnTo>
                <a:lnTo>
                  <a:pt x="1407" y="667485"/>
                </a:lnTo>
                <a:lnTo>
                  <a:pt x="0" y="616890"/>
                </a:lnTo>
                <a:close/>
              </a:path>
            </a:pathLst>
          </a:custGeom>
          <a:ln w="33903">
            <a:solidFill>
              <a:srgbClr val="385D89"/>
            </a:solidFill>
          </a:ln>
        </p:spPr>
        <p:txBody>
          <a:bodyPr wrap="square" lIns="0" tIns="0" rIns="0" bIns="0" rtlCol="0">
            <a:noAutofit/>
          </a:bodyPr>
          <a:lstStyle/>
          <a:p>
            <a:endParaRPr>
              <a:solidFill>
                <a:prstClr val="black"/>
              </a:solidFill>
            </a:endParaRPr>
          </a:p>
        </p:txBody>
      </p:sp>
      <p:sp>
        <p:nvSpPr>
          <p:cNvPr id="10" name="object 10"/>
          <p:cNvSpPr/>
          <p:nvPr/>
        </p:nvSpPr>
        <p:spPr>
          <a:xfrm>
            <a:off x="5661223" y="4100912"/>
            <a:ext cx="766485" cy="0"/>
          </a:xfrm>
          <a:custGeom>
            <a:avLst/>
            <a:gdLst/>
            <a:ahLst/>
            <a:cxnLst/>
            <a:rect l="l" t="t" r="r" b="b"/>
            <a:pathLst>
              <a:path w="766485">
                <a:moveTo>
                  <a:pt x="0" y="0"/>
                </a:moveTo>
                <a:lnTo>
                  <a:pt x="766485" y="0"/>
                </a:lnTo>
              </a:path>
            </a:pathLst>
          </a:custGeom>
          <a:ln w="13055">
            <a:solidFill>
              <a:srgbClr val="000000"/>
            </a:solidFill>
          </a:ln>
        </p:spPr>
        <p:txBody>
          <a:bodyPr wrap="square" lIns="0" tIns="0" rIns="0" bIns="0" rtlCol="0">
            <a:noAutofit/>
          </a:bodyPr>
          <a:lstStyle/>
          <a:p>
            <a:endParaRPr>
              <a:solidFill>
                <a:prstClr val="black"/>
              </a:solidFill>
            </a:endParaRPr>
          </a:p>
        </p:txBody>
      </p:sp>
      <p:sp>
        <p:nvSpPr>
          <p:cNvPr id="11" name="object 11"/>
          <p:cNvSpPr/>
          <p:nvPr/>
        </p:nvSpPr>
        <p:spPr>
          <a:xfrm>
            <a:off x="7101961" y="3665789"/>
            <a:ext cx="624955" cy="277364"/>
          </a:xfrm>
          <a:custGeom>
            <a:avLst/>
            <a:gdLst/>
            <a:ahLst/>
            <a:cxnLst/>
            <a:rect l="l" t="t" r="r" b="b"/>
            <a:pathLst>
              <a:path w="624955" h="277364">
                <a:moveTo>
                  <a:pt x="0" y="277364"/>
                </a:moveTo>
                <a:lnTo>
                  <a:pt x="624955" y="0"/>
                </a:lnTo>
              </a:path>
            </a:pathLst>
          </a:custGeom>
          <a:ln w="12791">
            <a:solidFill>
              <a:srgbClr val="000000"/>
            </a:solidFill>
          </a:ln>
        </p:spPr>
        <p:txBody>
          <a:bodyPr wrap="square" lIns="0" tIns="0" rIns="0" bIns="0" rtlCol="0">
            <a:noAutofit/>
          </a:bodyPr>
          <a:lstStyle/>
          <a:p>
            <a:endParaRPr>
              <a:solidFill>
                <a:prstClr val="black"/>
              </a:solidFill>
            </a:endParaRPr>
          </a:p>
        </p:txBody>
      </p:sp>
      <p:sp>
        <p:nvSpPr>
          <p:cNvPr id="12" name="object 12"/>
          <p:cNvSpPr/>
          <p:nvPr/>
        </p:nvSpPr>
        <p:spPr>
          <a:xfrm>
            <a:off x="7002731" y="4879913"/>
            <a:ext cx="653579" cy="489595"/>
          </a:xfrm>
          <a:custGeom>
            <a:avLst/>
            <a:gdLst/>
            <a:ahLst/>
            <a:cxnLst/>
            <a:rect l="l" t="t" r="r" b="b"/>
            <a:pathLst>
              <a:path w="653579" h="489595">
                <a:moveTo>
                  <a:pt x="0" y="0"/>
                </a:moveTo>
                <a:lnTo>
                  <a:pt x="653579" y="489595"/>
                </a:lnTo>
              </a:path>
            </a:pathLst>
          </a:custGeom>
          <a:ln w="12478">
            <a:solidFill>
              <a:srgbClr val="000000"/>
            </a:solidFill>
          </a:ln>
        </p:spPr>
        <p:txBody>
          <a:bodyPr wrap="square" lIns="0" tIns="0" rIns="0" bIns="0" rtlCol="0">
            <a:noAutofit/>
          </a:bodyPr>
          <a:lstStyle/>
          <a:p>
            <a:endParaRPr>
              <a:solidFill>
                <a:prstClr val="black"/>
              </a:solidFill>
            </a:endParaRPr>
          </a:p>
        </p:txBody>
      </p:sp>
      <p:sp>
        <p:nvSpPr>
          <p:cNvPr id="13" name="object 13"/>
          <p:cNvSpPr/>
          <p:nvPr/>
        </p:nvSpPr>
        <p:spPr>
          <a:xfrm>
            <a:off x="6430252" y="4681899"/>
            <a:ext cx="572478" cy="197651"/>
          </a:xfrm>
          <a:custGeom>
            <a:avLst/>
            <a:gdLst/>
            <a:ahLst/>
            <a:cxnLst/>
            <a:rect l="l" t="t" r="r" b="b"/>
            <a:pathLst>
              <a:path w="572478" h="197651">
                <a:moveTo>
                  <a:pt x="0" y="0"/>
                </a:moveTo>
                <a:lnTo>
                  <a:pt x="572478" y="197651"/>
                </a:lnTo>
              </a:path>
            </a:pathLst>
          </a:custGeom>
          <a:ln w="12884">
            <a:solidFill>
              <a:srgbClr val="000000"/>
            </a:solidFill>
          </a:ln>
        </p:spPr>
        <p:txBody>
          <a:bodyPr wrap="square" lIns="0" tIns="0" rIns="0" bIns="0" rtlCol="0">
            <a:noAutofit/>
          </a:bodyPr>
          <a:lstStyle/>
          <a:p>
            <a:endParaRPr>
              <a:solidFill>
                <a:prstClr val="black"/>
              </a:solidFill>
            </a:endParaRPr>
          </a:p>
        </p:txBody>
      </p:sp>
      <p:sp>
        <p:nvSpPr>
          <p:cNvPr id="14" name="object 14"/>
          <p:cNvSpPr/>
          <p:nvPr/>
        </p:nvSpPr>
        <p:spPr>
          <a:xfrm>
            <a:off x="5733737" y="4681899"/>
            <a:ext cx="694925" cy="0"/>
          </a:xfrm>
          <a:custGeom>
            <a:avLst/>
            <a:gdLst/>
            <a:ahLst/>
            <a:cxnLst/>
            <a:rect l="l" t="t" r="r" b="b"/>
            <a:pathLst>
              <a:path w="694925">
                <a:moveTo>
                  <a:pt x="0" y="0"/>
                </a:moveTo>
                <a:lnTo>
                  <a:pt x="694925" y="0"/>
                </a:lnTo>
              </a:path>
            </a:pathLst>
          </a:custGeom>
          <a:ln w="13055">
            <a:solidFill>
              <a:srgbClr val="000000"/>
            </a:solidFill>
          </a:ln>
        </p:spPr>
        <p:txBody>
          <a:bodyPr wrap="square" lIns="0" tIns="0" rIns="0" bIns="0" rtlCol="0">
            <a:noAutofit/>
          </a:bodyPr>
          <a:lstStyle/>
          <a:p>
            <a:endParaRPr>
              <a:solidFill>
                <a:prstClr val="black"/>
              </a:solidFill>
            </a:endParaRPr>
          </a:p>
        </p:txBody>
      </p:sp>
      <p:sp>
        <p:nvSpPr>
          <p:cNvPr id="15" name="object 15"/>
          <p:cNvSpPr/>
          <p:nvPr/>
        </p:nvSpPr>
        <p:spPr>
          <a:xfrm>
            <a:off x="6430252" y="3948594"/>
            <a:ext cx="667096" cy="149598"/>
          </a:xfrm>
          <a:custGeom>
            <a:avLst/>
            <a:gdLst/>
            <a:ahLst/>
            <a:cxnLst/>
            <a:rect l="l" t="t" r="r" b="b"/>
            <a:pathLst>
              <a:path w="667096" h="149598">
                <a:moveTo>
                  <a:pt x="0" y="149598"/>
                </a:moveTo>
                <a:lnTo>
                  <a:pt x="667096" y="0"/>
                </a:lnTo>
              </a:path>
            </a:pathLst>
          </a:custGeom>
          <a:ln w="12978">
            <a:solidFill>
              <a:srgbClr val="000000"/>
            </a:solidFill>
          </a:ln>
        </p:spPr>
        <p:txBody>
          <a:bodyPr wrap="square" lIns="0" tIns="0" rIns="0" bIns="0" rtlCol="0">
            <a:noAutofit/>
          </a:bodyPr>
          <a:lstStyle/>
          <a:p>
            <a:endParaRPr>
              <a:solidFill>
                <a:prstClr val="black"/>
              </a:solidFill>
            </a:endParaRPr>
          </a:p>
        </p:txBody>
      </p:sp>
      <p:sp>
        <p:nvSpPr>
          <p:cNvPr id="16" name="object 16"/>
          <p:cNvSpPr txBox="1"/>
          <p:nvPr/>
        </p:nvSpPr>
        <p:spPr>
          <a:xfrm>
            <a:off x="427519" y="2497908"/>
            <a:ext cx="1405890" cy="259715"/>
          </a:xfrm>
          <a:prstGeom prst="rect">
            <a:avLst/>
          </a:prstGeom>
        </p:spPr>
        <p:txBody>
          <a:bodyPr vert="horz" wrap="square" lIns="0" tIns="0" rIns="0" bIns="0" rtlCol="0">
            <a:noAutofit/>
          </a:bodyPr>
          <a:lstStyle/>
          <a:p>
            <a:pPr marL="12700"/>
            <a:r>
              <a:rPr sz="1550" spc="-90" dirty="0">
                <a:solidFill>
                  <a:prstClr val="black"/>
                </a:solidFill>
                <a:cs typeface="Calibri"/>
              </a:rPr>
              <a:t>24</a:t>
            </a:r>
            <a:r>
              <a:rPr sz="1550" spc="-50" dirty="0">
                <a:solidFill>
                  <a:prstClr val="black"/>
                </a:solidFill>
                <a:cs typeface="Calibri"/>
              </a:rPr>
              <a:t> </a:t>
            </a:r>
            <a:r>
              <a:rPr sz="1550" spc="-110" dirty="0">
                <a:solidFill>
                  <a:prstClr val="black"/>
                </a:solidFill>
                <a:cs typeface="Calibri"/>
              </a:rPr>
              <a:t>G</a:t>
            </a:r>
            <a:r>
              <a:rPr sz="1550" spc="-120" dirty="0">
                <a:solidFill>
                  <a:prstClr val="black"/>
                </a:solidFill>
                <a:cs typeface="Calibri"/>
              </a:rPr>
              <a:t>H</a:t>
            </a:r>
            <a:r>
              <a:rPr sz="1550" spc="-70" dirty="0">
                <a:solidFill>
                  <a:prstClr val="black"/>
                </a:solidFill>
                <a:cs typeface="Calibri"/>
              </a:rPr>
              <a:t>z</a:t>
            </a:r>
            <a:r>
              <a:rPr sz="1550" spc="-45" dirty="0">
                <a:solidFill>
                  <a:prstClr val="black"/>
                </a:solidFill>
                <a:cs typeface="Calibri"/>
              </a:rPr>
              <a:t> </a:t>
            </a:r>
            <a:r>
              <a:rPr sz="1550" spc="-75" dirty="0">
                <a:solidFill>
                  <a:prstClr val="black"/>
                </a:solidFill>
                <a:cs typeface="Calibri"/>
              </a:rPr>
              <a:t>Tra</a:t>
            </a:r>
            <a:r>
              <a:rPr sz="1550" spc="-100" dirty="0">
                <a:solidFill>
                  <a:prstClr val="black"/>
                </a:solidFill>
                <a:cs typeface="Calibri"/>
              </a:rPr>
              <a:t>n</a:t>
            </a:r>
            <a:r>
              <a:rPr sz="1550" spc="-90" dirty="0">
                <a:solidFill>
                  <a:prstClr val="black"/>
                </a:solidFill>
                <a:cs typeface="Calibri"/>
              </a:rPr>
              <a:t>s</a:t>
            </a:r>
            <a:r>
              <a:rPr sz="1550" spc="-135" dirty="0">
                <a:solidFill>
                  <a:prstClr val="black"/>
                </a:solidFill>
                <a:cs typeface="Calibri"/>
              </a:rPr>
              <a:t>m</a:t>
            </a:r>
            <a:r>
              <a:rPr sz="1550" spc="-50" dirty="0">
                <a:solidFill>
                  <a:prstClr val="black"/>
                </a:solidFill>
                <a:cs typeface="Calibri"/>
              </a:rPr>
              <a:t>it</a:t>
            </a:r>
            <a:r>
              <a:rPr sz="1550" spc="-75" dirty="0">
                <a:solidFill>
                  <a:prstClr val="black"/>
                </a:solidFill>
                <a:cs typeface="Calibri"/>
              </a:rPr>
              <a:t>ter</a:t>
            </a:r>
            <a:endParaRPr sz="1550">
              <a:solidFill>
                <a:prstClr val="black"/>
              </a:solidFill>
              <a:cs typeface="Calibri"/>
            </a:endParaRPr>
          </a:p>
        </p:txBody>
      </p:sp>
      <p:sp>
        <p:nvSpPr>
          <p:cNvPr id="17" name="object 17"/>
          <p:cNvSpPr txBox="1"/>
          <p:nvPr/>
        </p:nvSpPr>
        <p:spPr>
          <a:xfrm>
            <a:off x="4014256" y="1321441"/>
            <a:ext cx="1233170" cy="589280"/>
          </a:xfrm>
          <a:prstGeom prst="rect">
            <a:avLst/>
          </a:prstGeom>
        </p:spPr>
        <p:txBody>
          <a:bodyPr vert="horz" wrap="square" lIns="0" tIns="0" rIns="0" bIns="0" rtlCol="0">
            <a:noAutofit/>
          </a:bodyPr>
          <a:lstStyle/>
          <a:p>
            <a:pPr marL="12700" marR="12700">
              <a:lnSpc>
                <a:spcPct val="119800"/>
              </a:lnSpc>
            </a:pPr>
            <a:r>
              <a:rPr sz="1550" spc="-114" dirty="0">
                <a:solidFill>
                  <a:prstClr val="black"/>
                </a:solidFill>
                <a:cs typeface="Calibri"/>
              </a:rPr>
              <a:t>H</a:t>
            </a:r>
            <a:r>
              <a:rPr sz="1550" spc="-85" dirty="0">
                <a:solidFill>
                  <a:prstClr val="black"/>
                </a:solidFill>
                <a:cs typeface="Calibri"/>
              </a:rPr>
              <a:t>o</a:t>
            </a:r>
            <a:r>
              <a:rPr sz="1550" spc="-75" dirty="0">
                <a:solidFill>
                  <a:prstClr val="black"/>
                </a:solidFill>
                <a:cs typeface="Calibri"/>
              </a:rPr>
              <a:t>rn</a:t>
            </a:r>
            <a:r>
              <a:rPr sz="1550" spc="-45" dirty="0">
                <a:solidFill>
                  <a:prstClr val="black"/>
                </a:solidFill>
                <a:cs typeface="Calibri"/>
              </a:rPr>
              <a:t> </a:t>
            </a:r>
            <a:r>
              <a:rPr sz="1550" spc="-120" dirty="0">
                <a:solidFill>
                  <a:prstClr val="black"/>
                </a:solidFill>
                <a:cs typeface="Calibri"/>
              </a:rPr>
              <a:t>w</a:t>
            </a:r>
            <a:r>
              <a:rPr sz="1550" spc="-65" dirty="0">
                <a:solidFill>
                  <a:prstClr val="black"/>
                </a:solidFill>
                <a:cs typeface="Calibri"/>
              </a:rPr>
              <a:t>ith</a:t>
            </a:r>
            <a:r>
              <a:rPr sz="1550" spc="-60" dirty="0">
                <a:solidFill>
                  <a:prstClr val="black"/>
                </a:solidFill>
                <a:cs typeface="Calibri"/>
              </a:rPr>
              <a:t> </a:t>
            </a:r>
            <a:r>
              <a:rPr sz="1550" spc="-65" dirty="0">
                <a:solidFill>
                  <a:prstClr val="black"/>
                </a:solidFill>
                <a:cs typeface="Calibri"/>
              </a:rPr>
              <a:t>pl</a:t>
            </a:r>
            <a:r>
              <a:rPr sz="1550" spc="-90" dirty="0">
                <a:solidFill>
                  <a:prstClr val="black"/>
                </a:solidFill>
                <a:cs typeface="Calibri"/>
              </a:rPr>
              <a:t>a</a:t>
            </a:r>
            <a:r>
              <a:rPr sz="1550" spc="-60" dirty="0">
                <a:solidFill>
                  <a:prstClr val="black"/>
                </a:solidFill>
                <a:cs typeface="Calibri"/>
              </a:rPr>
              <a:t>stic</a:t>
            </a:r>
            <a:r>
              <a:rPr sz="1550" spc="-55" dirty="0">
                <a:solidFill>
                  <a:prstClr val="black"/>
                </a:solidFill>
                <a:cs typeface="Calibri"/>
              </a:rPr>
              <a:t> le</a:t>
            </a:r>
            <a:r>
              <a:rPr sz="1550" spc="-95" dirty="0">
                <a:solidFill>
                  <a:prstClr val="black"/>
                </a:solidFill>
                <a:cs typeface="Calibri"/>
              </a:rPr>
              <a:t>n</a:t>
            </a:r>
            <a:r>
              <a:rPr sz="1550" spc="-70" dirty="0">
                <a:solidFill>
                  <a:prstClr val="black"/>
                </a:solidFill>
                <a:cs typeface="Calibri"/>
              </a:rPr>
              <a:t>s</a:t>
            </a:r>
            <a:endParaRPr sz="1550">
              <a:solidFill>
                <a:prstClr val="black"/>
              </a:solidFill>
              <a:cs typeface="Calibri"/>
            </a:endParaRPr>
          </a:p>
        </p:txBody>
      </p:sp>
      <p:sp>
        <p:nvSpPr>
          <p:cNvPr id="18" name="object 18"/>
          <p:cNvSpPr/>
          <p:nvPr/>
        </p:nvSpPr>
        <p:spPr>
          <a:xfrm>
            <a:off x="1199882" y="2804101"/>
            <a:ext cx="1222066" cy="1361945"/>
          </a:xfrm>
          <a:custGeom>
            <a:avLst/>
            <a:gdLst/>
            <a:ahLst/>
            <a:cxnLst/>
            <a:rect l="l" t="t" r="r" b="b"/>
            <a:pathLst>
              <a:path w="1222066" h="1361945">
                <a:moveTo>
                  <a:pt x="1101369" y="1308706"/>
                </a:moveTo>
                <a:lnTo>
                  <a:pt x="1097075" y="1311662"/>
                </a:lnTo>
                <a:lnTo>
                  <a:pt x="1094849" y="1321363"/>
                </a:lnTo>
                <a:lnTo>
                  <a:pt x="1097393" y="1326295"/>
                </a:lnTo>
                <a:lnTo>
                  <a:pt x="1222066" y="1361945"/>
                </a:lnTo>
                <a:lnTo>
                  <a:pt x="1220600" y="1355871"/>
                </a:lnTo>
                <a:lnTo>
                  <a:pt x="1205210" y="1355871"/>
                </a:lnTo>
                <a:lnTo>
                  <a:pt x="1184146" y="1332398"/>
                </a:lnTo>
                <a:lnTo>
                  <a:pt x="1101369" y="1308706"/>
                </a:lnTo>
                <a:close/>
              </a:path>
              <a:path w="1222066" h="1361945">
                <a:moveTo>
                  <a:pt x="1184146" y="1332398"/>
                </a:moveTo>
                <a:lnTo>
                  <a:pt x="1205210" y="1355871"/>
                </a:lnTo>
                <a:lnTo>
                  <a:pt x="1208724" y="1351772"/>
                </a:lnTo>
                <a:lnTo>
                  <a:pt x="1203143" y="1351772"/>
                </a:lnTo>
                <a:lnTo>
                  <a:pt x="1199515" y="1336797"/>
                </a:lnTo>
                <a:lnTo>
                  <a:pt x="1184146" y="1332398"/>
                </a:lnTo>
                <a:close/>
              </a:path>
              <a:path w="1222066" h="1361945">
                <a:moveTo>
                  <a:pt x="1183583" y="1217859"/>
                </a:moveTo>
                <a:lnTo>
                  <a:pt x="1179289" y="1219183"/>
                </a:lnTo>
                <a:lnTo>
                  <a:pt x="1175155" y="1220525"/>
                </a:lnTo>
                <a:lnTo>
                  <a:pt x="1172615" y="1225529"/>
                </a:lnTo>
                <a:lnTo>
                  <a:pt x="1173724" y="1230335"/>
                </a:lnTo>
                <a:lnTo>
                  <a:pt x="1195314" y="1319459"/>
                </a:lnTo>
                <a:lnTo>
                  <a:pt x="1216341" y="1342887"/>
                </a:lnTo>
                <a:lnTo>
                  <a:pt x="1205210" y="1355871"/>
                </a:lnTo>
                <a:lnTo>
                  <a:pt x="1220600" y="1355871"/>
                </a:lnTo>
                <a:lnTo>
                  <a:pt x="1189145" y="1225511"/>
                </a:lnTo>
                <a:lnTo>
                  <a:pt x="1188036" y="1220688"/>
                </a:lnTo>
                <a:lnTo>
                  <a:pt x="1183583" y="1217859"/>
                </a:lnTo>
                <a:close/>
              </a:path>
              <a:path w="1222066" h="1361945">
                <a:moveTo>
                  <a:pt x="1199515" y="1336797"/>
                </a:moveTo>
                <a:lnTo>
                  <a:pt x="1203143" y="1351772"/>
                </a:lnTo>
                <a:lnTo>
                  <a:pt x="1212684" y="1340566"/>
                </a:lnTo>
                <a:lnTo>
                  <a:pt x="1199515" y="1336797"/>
                </a:lnTo>
                <a:close/>
              </a:path>
              <a:path w="1222066" h="1361945">
                <a:moveTo>
                  <a:pt x="1195314" y="1319459"/>
                </a:moveTo>
                <a:lnTo>
                  <a:pt x="1199515" y="1336797"/>
                </a:lnTo>
                <a:lnTo>
                  <a:pt x="1212684" y="1340566"/>
                </a:lnTo>
                <a:lnTo>
                  <a:pt x="1203143" y="1351772"/>
                </a:lnTo>
                <a:lnTo>
                  <a:pt x="1208724" y="1351772"/>
                </a:lnTo>
                <a:lnTo>
                  <a:pt x="1216341" y="1342887"/>
                </a:lnTo>
                <a:lnTo>
                  <a:pt x="1195314" y="1319459"/>
                </a:lnTo>
                <a:close/>
              </a:path>
              <a:path w="1222066" h="1361945">
                <a:moveTo>
                  <a:pt x="11099" y="0"/>
                </a:moveTo>
                <a:lnTo>
                  <a:pt x="0" y="12874"/>
                </a:lnTo>
                <a:lnTo>
                  <a:pt x="1184146" y="1332398"/>
                </a:lnTo>
                <a:lnTo>
                  <a:pt x="1199515" y="1336797"/>
                </a:lnTo>
                <a:lnTo>
                  <a:pt x="1195314" y="1319459"/>
                </a:lnTo>
                <a:lnTo>
                  <a:pt x="11099" y="0"/>
                </a:lnTo>
                <a:close/>
              </a:path>
            </a:pathLst>
          </a:custGeom>
          <a:solidFill>
            <a:srgbClr val="497DBA"/>
          </a:solidFill>
        </p:spPr>
        <p:txBody>
          <a:bodyPr wrap="square" lIns="0" tIns="0" rIns="0" bIns="0" rtlCol="0">
            <a:noAutofit/>
          </a:bodyPr>
          <a:lstStyle/>
          <a:p>
            <a:endParaRPr>
              <a:solidFill>
                <a:prstClr val="black"/>
              </a:solidFill>
            </a:endParaRPr>
          </a:p>
        </p:txBody>
      </p:sp>
      <p:sp>
        <p:nvSpPr>
          <p:cNvPr id="19" name="object 19"/>
          <p:cNvSpPr/>
          <p:nvPr/>
        </p:nvSpPr>
        <p:spPr>
          <a:xfrm>
            <a:off x="4734126" y="1903971"/>
            <a:ext cx="688405" cy="1821476"/>
          </a:xfrm>
          <a:custGeom>
            <a:avLst/>
            <a:gdLst/>
            <a:ahLst/>
            <a:cxnLst/>
            <a:rect l="l" t="t" r="r" b="b"/>
            <a:pathLst>
              <a:path w="688405" h="1821476">
                <a:moveTo>
                  <a:pt x="578362" y="1718479"/>
                </a:moveTo>
                <a:lnTo>
                  <a:pt x="573432" y="1719386"/>
                </a:lnTo>
                <a:lnTo>
                  <a:pt x="570729" y="1723375"/>
                </a:lnTo>
                <a:lnTo>
                  <a:pt x="568184" y="1727365"/>
                </a:lnTo>
                <a:lnTo>
                  <a:pt x="568821" y="1732986"/>
                </a:lnTo>
                <a:lnTo>
                  <a:pt x="572319" y="1736069"/>
                </a:lnTo>
                <a:lnTo>
                  <a:pt x="671231" y="1821476"/>
                </a:lnTo>
                <a:lnTo>
                  <a:pt x="672769" y="1808420"/>
                </a:lnTo>
                <a:lnTo>
                  <a:pt x="657873" y="1808420"/>
                </a:lnTo>
                <a:lnTo>
                  <a:pt x="646516" y="1777322"/>
                </a:lnTo>
                <a:lnTo>
                  <a:pt x="581860" y="1721562"/>
                </a:lnTo>
                <a:lnTo>
                  <a:pt x="578362" y="1718479"/>
                </a:lnTo>
                <a:close/>
              </a:path>
              <a:path w="688405" h="1821476">
                <a:moveTo>
                  <a:pt x="646516" y="1777322"/>
                </a:moveTo>
                <a:lnTo>
                  <a:pt x="657873" y="1808420"/>
                </a:lnTo>
                <a:lnTo>
                  <a:pt x="667626" y="1803705"/>
                </a:lnTo>
                <a:lnTo>
                  <a:pt x="657237" y="1803705"/>
                </a:lnTo>
                <a:lnTo>
                  <a:pt x="659077" y="1788156"/>
                </a:lnTo>
                <a:lnTo>
                  <a:pt x="646516" y="1777322"/>
                </a:lnTo>
                <a:close/>
              </a:path>
              <a:path w="688405" h="1821476">
                <a:moveTo>
                  <a:pt x="676637" y="1670427"/>
                </a:moveTo>
                <a:lnTo>
                  <a:pt x="672503" y="1673872"/>
                </a:lnTo>
                <a:lnTo>
                  <a:pt x="672026" y="1678768"/>
                </a:lnTo>
                <a:lnTo>
                  <a:pt x="661184" y="1770356"/>
                </a:lnTo>
                <a:lnTo>
                  <a:pt x="672503" y="1801348"/>
                </a:lnTo>
                <a:lnTo>
                  <a:pt x="657873" y="1808420"/>
                </a:lnTo>
                <a:lnTo>
                  <a:pt x="672769" y="1808420"/>
                </a:lnTo>
                <a:lnTo>
                  <a:pt x="687769" y="1681125"/>
                </a:lnTo>
                <a:lnTo>
                  <a:pt x="688405" y="1676229"/>
                </a:lnTo>
                <a:lnTo>
                  <a:pt x="685225" y="1671696"/>
                </a:lnTo>
                <a:lnTo>
                  <a:pt x="680931" y="1670971"/>
                </a:lnTo>
                <a:lnTo>
                  <a:pt x="676637" y="1670427"/>
                </a:lnTo>
                <a:close/>
              </a:path>
              <a:path w="688405" h="1821476">
                <a:moveTo>
                  <a:pt x="659077" y="1788156"/>
                </a:moveTo>
                <a:lnTo>
                  <a:pt x="657237" y="1803705"/>
                </a:lnTo>
                <a:lnTo>
                  <a:pt x="669958" y="1797540"/>
                </a:lnTo>
                <a:lnTo>
                  <a:pt x="659077" y="1788156"/>
                </a:lnTo>
                <a:close/>
              </a:path>
              <a:path w="688405" h="1821476">
                <a:moveTo>
                  <a:pt x="661184" y="1770356"/>
                </a:moveTo>
                <a:lnTo>
                  <a:pt x="659077" y="1788156"/>
                </a:lnTo>
                <a:lnTo>
                  <a:pt x="669958" y="1797540"/>
                </a:lnTo>
                <a:lnTo>
                  <a:pt x="657237" y="1803705"/>
                </a:lnTo>
                <a:lnTo>
                  <a:pt x="667626" y="1803705"/>
                </a:lnTo>
                <a:lnTo>
                  <a:pt x="672503" y="1801348"/>
                </a:lnTo>
                <a:lnTo>
                  <a:pt x="661184" y="1770356"/>
                </a:lnTo>
                <a:close/>
              </a:path>
              <a:path w="688405" h="1821476">
                <a:moveTo>
                  <a:pt x="14630" y="0"/>
                </a:moveTo>
                <a:lnTo>
                  <a:pt x="0" y="7071"/>
                </a:lnTo>
                <a:lnTo>
                  <a:pt x="646516" y="1777322"/>
                </a:lnTo>
                <a:lnTo>
                  <a:pt x="659077" y="1788156"/>
                </a:lnTo>
                <a:lnTo>
                  <a:pt x="661184" y="1770356"/>
                </a:lnTo>
                <a:lnTo>
                  <a:pt x="14630" y="0"/>
                </a:lnTo>
                <a:close/>
              </a:path>
            </a:pathLst>
          </a:custGeom>
          <a:solidFill>
            <a:srgbClr val="497DBA"/>
          </a:solidFill>
        </p:spPr>
        <p:txBody>
          <a:bodyPr wrap="square" lIns="0" tIns="0" rIns="0" bIns="0" rtlCol="0">
            <a:noAutofit/>
          </a:bodyPr>
          <a:lstStyle/>
          <a:p>
            <a:endParaRPr>
              <a:solidFill>
                <a:prstClr val="black"/>
              </a:solidFill>
            </a:endParaRPr>
          </a:p>
        </p:txBody>
      </p:sp>
      <p:sp>
        <p:nvSpPr>
          <p:cNvPr id="21" name="object 21"/>
          <p:cNvSpPr txBox="1">
            <a:spLocks noGrp="1"/>
          </p:cNvSpPr>
          <p:nvPr>
            <p:ph type="sldNum" sz="quarter" idx="7"/>
          </p:nvPr>
        </p:nvSpPr>
        <p:spPr>
          <a:prstGeom prst="rect">
            <a:avLst/>
          </a:prstGeom>
        </p:spPr>
        <p:txBody>
          <a:bodyPr vert="horz" wrap="square" lIns="0" tIns="0" rIns="0" bIns="0" rtlCol="0">
            <a:noAutofit/>
          </a:bodyPr>
          <a:lstStyle/>
          <a:p>
            <a:pPr marL="25400"/>
            <a:fld id="{81D60167-4931-47E6-BA6A-407CBD079E47}" type="slidenum">
              <a:rPr sz="1200" dirty="0" smtClean="0">
                <a:solidFill>
                  <a:srgbClr val="888888"/>
                </a:solidFill>
                <a:cs typeface="Calibri"/>
              </a:rPr>
              <a:pPr marL="25400"/>
              <a:t>12</a:t>
            </a:fld>
            <a:endParaRPr sz="1200">
              <a:solidFill>
                <a:prstClr val="black"/>
              </a:solidFill>
              <a:cs typeface="Calibri"/>
            </a:endParaRPr>
          </a:p>
        </p:txBody>
      </p:sp>
      <p:sp>
        <p:nvSpPr>
          <p:cNvPr id="22"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cs typeface="Calibri"/>
              </a:rPr>
              <a:t>D</a:t>
            </a:r>
            <a:r>
              <a:rPr sz="1200" spc="-125" dirty="0">
                <a:solidFill>
                  <a:srgbClr val="888888"/>
                </a:solidFill>
                <a:cs typeface="Calibri"/>
              </a:rPr>
              <a:t>r</a:t>
            </a:r>
            <a:r>
              <a:rPr sz="1200" dirty="0">
                <a:solidFill>
                  <a:srgbClr val="888888"/>
                </a:solidFill>
                <a:cs typeface="Calibri"/>
              </a:rPr>
              <a:t>.</a:t>
            </a:r>
            <a:r>
              <a:rPr sz="1200" spc="-15" dirty="0">
                <a:solidFill>
                  <a:srgbClr val="888888"/>
                </a:solidFill>
                <a:cs typeface="Calibri"/>
              </a:rPr>
              <a:t> </a:t>
            </a:r>
            <a:r>
              <a:rPr sz="1200" spc="-105" dirty="0">
                <a:solidFill>
                  <a:srgbClr val="888888"/>
                </a:solidFill>
                <a:cs typeface="Calibri"/>
              </a:rPr>
              <a:t>T</a:t>
            </a:r>
            <a:r>
              <a:rPr sz="1200" spc="-10" dirty="0">
                <a:solidFill>
                  <a:srgbClr val="888888"/>
                </a:solidFill>
                <a:cs typeface="Calibri"/>
              </a:rPr>
              <a:t>ed A</a:t>
            </a:r>
            <a:r>
              <a:rPr sz="1200" spc="5" dirty="0">
                <a:solidFill>
                  <a:srgbClr val="888888"/>
                </a:solidFill>
                <a:cs typeface="Calibri"/>
              </a:rPr>
              <a:t>n</a:t>
            </a:r>
            <a:r>
              <a:rPr sz="1200" dirty="0">
                <a:solidFill>
                  <a:srgbClr val="888888"/>
                </a:solidFill>
                <a:cs typeface="Calibri"/>
              </a:rPr>
              <a:t>d</a:t>
            </a:r>
            <a:r>
              <a:rPr sz="1200" spc="-10" dirty="0">
                <a:solidFill>
                  <a:srgbClr val="888888"/>
                </a:solidFill>
                <a:cs typeface="Calibri"/>
              </a:rPr>
              <a:t>e</a:t>
            </a:r>
            <a:r>
              <a:rPr sz="1200" spc="-25" dirty="0">
                <a:solidFill>
                  <a:srgbClr val="888888"/>
                </a:solidFill>
                <a:cs typeface="Calibri"/>
              </a:rPr>
              <a:t>r</a:t>
            </a:r>
            <a:r>
              <a:rPr sz="1200" dirty="0">
                <a:solidFill>
                  <a:srgbClr val="888888"/>
                </a:solidFill>
                <a:cs typeface="Calibri"/>
              </a:rPr>
              <a:t>so</a:t>
            </a:r>
            <a:r>
              <a:rPr sz="1200" spc="5" dirty="0">
                <a:solidFill>
                  <a:srgbClr val="888888"/>
                </a:solidFill>
                <a:cs typeface="Calibri"/>
              </a:rPr>
              <a:t>n</a:t>
            </a:r>
            <a:r>
              <a:rPr sz="1200" spc="-5" dirty="0">
                <a:solidFill>
                  <a:srgbClr val="888888"/>
                </a:solidFill>
                <a:cs typeface="Calibri"/>
              </a:rPr>
              <a:t>;</a:t>
            </a:r>
            <a:r>
              <a:rPr sz="1200" spc="-20" dirty="0">
                <a:solidFill>
                  <a:srgbClr val="888888"/>
                </a:solidFill>
                <a:cs typeface="Calibri"/>
              </a:rPr>
              <a:t> </a:t>
            </a:r>
            <a:r>
              <a:rPr sz="1200" spc="-5" dirty="0">
                <a:solidFill>
                  <a:srgbClr val="888888"/>
                </a:solidFill>
                <a:cs typeface="Calibri"/>
              </a:rPr>
              <a:t>H</a:t>
            </a:r>
            <a:r>
              <a:rPr sz="1200" dirty="0">
                <a:solidFill>
                  <a:srgbClr val="888888"/>
                </a:solidFill>
                <a:cs typeface="Calibri"/>
              </a:rPr>
              <a:t>ale</a:t>
            </a:r>
            <a:r>
              <a:rPr sz="1200" spc="-10" dirty="0">
                <a:solidFill>
                  <a:srgbClr val="888888"/>
                </a:solidFill>
                <a:cs typeface="Calibri"/>
              </a:rPr>
              <a:t>a</a:t>
            </a:r>
            <a:r>
              <a:rPr sz="1200" spc="-40" dirty="0">
                <a:solidFill>
                  <a:srgbClr val="888888"/>
                </a:solidFill>
                <a:cs typeface="Calibri"/>
              </a:rPr>
              <a:t>k</a:t>
            </a:r>
            <a:r>
              <a:rPr sz="1200" dirty="0">
                <a:solidFill>
                  <a:srgbClr val="888888"/>
                </a:solidFill>
                <a:cs typeface="Calibri"/>
              </a:rPr>
              <a:t>ala</a:t>
            </a:r>
            <a:r>
              <a:rPr sz="1200" spc="15" dirty="0">
                <a:solidFill>
                  <a:srgbClr val="888888"/>
                </a:solidFill>
                <a:cs typeface="Calibri"/>
              </a:rPr>
              <a:t> </a:t>
            </a:r>
            <a:r>
              <a:rPr sz="1200" dirty="0">
                <a:solidFill>
                  <a:srgbClr val="888888"/>
                </a:solidFill>
                <a:cs typeface="Calibri"/>
              </a:rPr>
              <a:t>R</a:t>
            </a:r>
            <a:r>
              <a:rPr sz="1200" spc="-10" dirty="0">
                <a:solidFill>
                  <a:srgbClr val="888888"/>
                </a:solidFill>
                <a:cs typeface="Calibri"/>
              </a:rPr>
              <a:t>&amp;</a:t>
            </a:r>
            <a:r>
              <a:rPr sz="1200" dirty="0">
                <a:solidFill>
                  <a:srgbClr val="888888"/>
                </a:solidFill>
                <a:cs typeface="Calibri"/>
              </a:rPr>
              <a:t>D</a:t>
            </a:r>
            <a:r>
              <a:rPr sz="1200" spc="-5" dirty="0">
                <a:solidFill>
                  <a:srgbClr val="888888"/>
                </a:solidFill>
                <a:cs typeface="Calibri"/>
              </a:rPr>
              <a:t>; P</a:t>
            </a:r>
            <a:r>
              <a:rPr sz="1200" spc="-25" dirty="0">
                <a:solidFill>
                  <a:srgbClr val="888888"/>
                </a:solidFill>
                <a:cs typeface="Calibri"/>
              </a:rPr>
              <a:t>r</a:t>
            </a:r>
            <a:r>
              <a:rPr sz="1200" dirty="0">
                <a:solidFill>
                  <a:srgbClr val="888888"/>
                </a:solidFill>
                <a:cs typeface="Calibri"/>
              </a:rPr>
              <a:t>op</a:t>
            </a:r>
            <a:r>
              <a:rPr sz="1200" spc="-5" dirty="0">
                <a:solidFill>
                  <a:srgbClr val="888888"/>
                </a:solidFill>
                <a:cs typeface="Calibri"/>
              </a:rPr>
              <a:t>ri</a:t>
            </a:r>
            <a:r>
              <a:rPr sz="1200" spc="-20" dirty="0">
                <a:solidFill>
                  <a:srgbClr val="888888"/>
                </a:solidFill>
                <a:cs typeface="Calibri"/>
              </a:rPr>
              <a:t>e</a:t>
            </a:r>
            <a:r>
              <a:rPr sz="1200" spc="-15" dirty="0">
                <a:solidFill>
                  <a:srgbClr val="888888"/>
                </a:solidFill>
                <a:cs typeface="Calibri"/>
              </a:rPr>
              <a:t>t</a:t>
            </a:r>
            <a:r>
              <a:rPr sz="1200" spc="-5" dirty="0">
                <a:solidFill>
                  <a:srgbClr val="888888"/>
                </a:solidFill>
                <a:cs typeface="Calibri"/>
              </a:rPr>
              <a:t>ary</a:t>
            </a:r>
            <a:endParaRPr sz="1200" dirty="0">
              <a:solidFill>
                <a:prstClr val="black"/>
              </a:solidFill>
              <a:cs typeface="Calibri"/>
            </a:endParaRPr>
          </a:p>
        </p:txBody>
      </p:sp>
    </p:spTree>
    <p:extLst>
      <p:ext uri="{BB962C8B-B14F-4D97-AF65-F5344CB8AC3E}">
        <p14:creationId xmlns:p14="http://schemas.microsoft.com/office/powerpoint/2010/main" val="200761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29839" y="1045533"/>
            <a:ext cx="2769446" cy="2633957"/>
          </a:xfrm>
          <a:custGeom>
            <a:avLst/>
            <a:gdLst/>
            <a:ahLst/>
            <a:cxnLst/>
            <a:rect l="l" t="t" r="r" b="b"/>
            <a:pathLst>
              <a:path w="2769446" h="2633957">
                <a:moveTo>
                  <a:pt x="1384723" y="0"/>
                </a:moveTo>
                <a:lnTo>
                  <a:pt x="1271160" y="4365"/>
                </a:lnTo>
                <a:lnTo>
                  <a:pt x="1160124" y="17236"/>
                </a:lnTo>
                <a:lnTo>
                  <a:pt x="1051972" y="38273"/>
                </a:lnTo>
                <a:lnTo>
                  <a:pt x="947060" y="67137"/>
                </a:lnTo>
                <a:lnTo>
                  <a:pt x="845744" y="103490"/>
                </a:lnTo>
                <a:lnTo>
                  <a:pt x="748382" y="146993"/>
                </a:lnTo>
                <a:lnTo>
                  <a:pt x="655329" y="197307"/>
                </a:lnTo>
                <a:lnTo>
                  <a:pt x="566942" y="254092"/>
                </a:lnTo>
                <a:lnTo>
                  <a:pt x="483577" y="317011"/>
                </a:lnTo>
                <a:lnTo>
                  <a:pt x="405592" y="385724"/>
                </a:lnTo>
                <a:lnTo>
                  <a:pt x="333342" y="459892"/>
                </a:lnTo>
                <a:lnTo>
                  <a:pt x="267183" y="539176"/>
                </a:lnTo>
                <a:lnTo>
                  <a:pt x="207473" y="623238"/>
                </a:lnTo>
                <a:lnTo>
                  <a:pt x="154568" y="711739"/>
                </a:lnTo>
                <a:lnTo>
                  <a:pt x="108824" y="804340"/>
                </a:lnTo>
                <a:lnTo>
                  <a:pt x="70598" y="900701"/>
                </a:lnTo>
                <a:lnTo>
                  <a:pt x="40246" y="1000484"/>
                </a:lnTo>
                <a:lnTo>
                  <a:pt x="18124" y="1103351"/>
                </a:lnTo>
                <a:lnTo>
                  <a:pt x="4590" y="1208962"/>
                </a:lnTo>
                <a:lnTo>
                  <a:pt x="0" y="1316978"/>
                </a:lnTo>
                <a:lnTo>
                  <a:pt x="4590" y="1424995"/>
                </a:lnTo>
                <a:lnTo>
                  <a:pt x="18124" y="1530606"/>
                </a:lnTo>
                <a:lnTo>
                  <a:pt x="40246" y="1633472"/>
                </a:lnTo>
                <a:lnTo>
                  <a:pt x="70598" y="1733256"/>
                </a:lnTo>
                <a:lnTo>
                  <a:pt x="108824" y="1829617"/>
                </a:lnTo>
                <a:lnTo>
                  <a:pt x="154568" y="1922218"/>
                </a:lnTo>
                <a:lnTo>
                  <a:pt x="207473" y="2010718"/>
                </a:lnTo>
                <a:lnTo>
                  <a:pt x="267183" y="2094781"/>
                </a:lnTo>
                <a:lnTo>
                  <a:pt x="333342" y="2174065"/>
                </a:lnTo>
                <a:lnTo>
                  <a:pt x="405592" y="2248233"/>
                </a:lnTo>
                <a:lnTo>
                  <a:pt x="483577" y="2316946"/>
                </a:lnTo>
                <a:lnTo>
                  <a:pt x="566942" y="2379864"/>
                </a:lnTo>
                <a:lnTo>
                  <a:pt x="655329" y="2436650"/>
                </a:lnTo>
                <a:lnTo>
                  <a:pt x="748382" y="2486964"/>
                </a:lnTo>
                <a:lnTo>
                  <a:pt x="845744" y="2530466"/>
                </a:lnTo>
                <a:lnTo>
                  <a:pt x="947060" y="2566819"/>
                </a:lnTo>
                <a:lnTo>
                  <a:pt x="1051972" y="2595684"/>
                </a:lnTo>
                <a:lnTo>
                  <a:pt x="1160124" y="2616721"/>
                </a:lnTo>
                <a:lnTo>
                  <a:pt x="1271160" y="2629592"/>
                </a:lnTo>
                <a:lnTo>
                  <a:pt x="1384723" y="2633957"/>
                </a:lnTo>
                <a:lnTo>
                  <a:pt x="1498286" y="2629592"/>
                </a:lnTo>
                <a:lnTo>
                  <a:pt x="1609321" y="2616721"/>
                </a:lnTo>
                <a:lnTo>
                  <a:pt x="1717474" y="2595684"/>
                </a:lnTo>
                <a:lnTo>
                  <a:pt x="1822386" y="2566819"/>
                </a:lnTo>
                <a:lnTo>
                  <a:pt x="1923701" y="2530466"/>
                </a:lnTo>
                <a:lnTo>
                  <a:pt x="2021064" y="2486964"/>
                </a:lnTo>
                <a:lnTo>
                  <a:pt x="2114116" y="2436650"/>
                </a:lnTo>
                <a:lnTo>
                  <a:pt x="2202503" y="2379864"/>
                </a:lnTo>
                <a:lnTo>
                  <a:pt x="2285868" y="2316946"/>
                </a:lnTo>
                <a:lnTo>
                  <a:pt x="2363854" y="2248233"/>
                </a:lnTo>
                <a:lnTo>
                  <a:pt x="2436104" y="2174065"/>
                </a:lnTo>
                <a:lnTo>
                  <a:pt x="2502262" y="2094781"/>
                </a:lnTo>
                <a:lnTo>
                  <a:pt x="2561972" y="2010718"/>
                </a:lnTo>
                <a:lnTo>
                  <a:pt x="2614877" y="1922218"/>
                </a:lnTo>
                <a:lnTo>
                  <a:pt x="2660621" y="1829617"/>
                </a:lnTo>
                <a:lnTo>
                  <a:pt x="2698848" y="1733256"/>
                </a:lnTo>
                <a:lnTo>
                  <a:pt x="2729200" y="1633472"/>
                </a:lnTo>
                <a:lnTo>
                  <a:pt x="2751321" y="1530606"/>
                </a:lnTo>
                <a:lnTo>
                  <a:pt x="2764855" y="1424995"/>
                </a:lnTo>
                <a:lnTo>
                  <a:pt x="2769446" y="1316978"/>
                </a:lnTo>
                <a:lnTo>
                  <a:pt x="2764855" y="1208962"/>
                </a:lnTo>
                <a:lnTo>
                  <a:pt x="2751321" y="1103351"/>
                </a:lnTo>
                <a:lnTo>
                  <a:pt x="2729200" y="1000484"/>
                </a:lnTo>
                <a:lnTo>
                  <a:pt x="2698848" y="900701"/>
                </a:lnTo>
                <a:lnTo>
                  <a:pt x="2660621" y="804340"/>
                </a:lnTo>
                <a:lnTo>
                  <a:pt x="2614877" y="711739"/>
                </a:lnTo>
                <a:lnTo>
                  <a:pt x="2561972" y="623238"/>
                </a:lnTo>
                <a:lnTo>
                  <a:pt x="2502262" y="539176"/>
                </a:lnTo>
                <a:lnTo>
                  <a:pt x="2436104" y="459892"/>
                </a:lnTo>
                <a:lnTo>
                  <a:pt x="2363854" y="385724"/>
                </a:lnTo>
                <a:lnTo>
                  <a:pt x="2285868" y="317011"/>
                </a:lnTo>
                <a:lnTo>
                  <a:pt x="2202503" y="254092"/>
                </a:lnTo>
                <a:lnTo>
                  <a:pt x="2114116" y="197307"/>
                </a:lnTo>
                <a:lnTo>
                  <a:pt x="2021064" y="146993"/>
                </a:lnTo>
                <a:lnTo>
                  <a:pt x="1923701" y="103490"/>
                </a:lnTo>
                <a:lnTo>
                  <a:pt x="1822386" y="67137"/>
                </a:lnTo>
                <a:lnTo>
                  <a:pt x="1717474" y="38273"/>
                </a:lnTo>
                <a:lnTo>
                  <a:pt x="1609321" y="17236"/>
                </a:lnTo>
                <a:lnTo>
                  <a:pt x="1498286" y="4365"/>
                </a:lnTo>
                <a:lnTo>
                  <a:pt x="1384723" y="0"/>
                </a:lnTo>
                <a:close/>
              </a:path>
            </a:pathLst>
          </a:custGeom>
          <a:solidFill>
            <a:srgbClr val="9BBA58"/>
          </a:solidFill>
        </p:spPr>
        <p:txBody>
          <a:bodyPr wrap="square" lIns="0" tIns="0" rIns="0" bIns="0" rtlCol="0">
            <a:noAutofit/>
          </a:bodyPr>
          <a:lstStyle/>
          <a:p>
            <a:endParaRPr>
              <a:solidFill>
                <a:prstClr val="black"/>
              </a:solidFill>
            </a:endParaRPr>
          </a:p>
        </p:txBody>
      </p:sp>
      <p:sp>
        <p:nvSpPr>
          <p:cNvPr id="3" name="object 3"/>
          <p:cNvSpPr/>
          <p:nvPr/>
        </p:nvSpPr>
        <p:spPr>
          <a:xfrm>
            <a:off x="3329839" y="1045533"/>
            <a:ext cx="2769446" cy="2633957"/>
          </a:xfrm>
          <a:custGeom>
            <a:avLst/>
            <a:gdLst/>
            <a:ahLst/>
            <a:cxnLst/>
            <a:rect l="l" t="t" r="r" b="b"/>
            <a:pathLst>
              <a:path w="2769446" h="2633957">
                <a:moveTo>
                  <a:pt x="0" y="1316978"/>
                </a:moveTo>
                <a:lnTo>
                  <a:pt x="4590" y="1208962"/>
                </a:lnTo>
                <a:lnTo>
                  <a:pt x="18124" y="1103351"/>
                </a:lnTo>
                <a:lnTo>
                  <a:pt x="40246" y="1000484"/>
                </a:lnTo>
                <a:lnTo>
                  <a:pt x="70598" y="900701"/>
                </a:lnTo>
                <a:lnTo>
                  <a:pt x="108824" y="804340"/>
                </a:lnTo>
                <a:lnTo>
                  <a:pt x="154568" y="711739"/>
                </a:lnTo>
                <a:lnTo>
                  <a:pt x="207473" y="623238"/>
                </a:lnTo>
                <a:lnTo>
                  <a:pt x="267183" y="539176"/>
                </a:lnTo>
                <a:lnTo>
                  <a:pt x="333342" y="459892"/>
                </a:lnTo>
                <a:lnTo>
                  <a:pt x="405592" y="385724"/>
                </a:lnTo>
                <a:lnTo>
                  <a:pt x="483577" y="317011"/>
                </a:lnTo>
                <a:lnTo>
                  <a:pt x="566942" y="254092"/>
                </a:lnTo>
                <a:lnTo>
                  <a:pt x="655329" y="197307"/>
                </a:lnTo>
                <a:lnTo>
                  <a:pt x="748382" y="146993"/>
                </a:lnTo>
                <a:lnTo>
                  <a:pt x="845744" y="103490"/>
                </a:lnTo>
                <a:lnTo>
                  <a:pt x="947060" y="67137"/>
                </a:lnTo>
                <a:lnTo>
                  <a:pt x="1051972" y="38273"/>
                </a:lnTo>
                <a:lnTo>
                  <a:pt x="1160124" y="17236"/>
                </a:lnTo>
                <a:lnTo>
                  <a:pt x="1271160" y="4365"/>
                </a:lnTo>
                <a:lnTo>
                  <a:pt x="1384723" y="0"/>
                </a:lnTo>
                <a:lnTo>
                  <a:pt x="1498286" y="4365"/>
                </a:lnTo>
                <a:lnTo>
                  <a:pt x="1609321" y="17236"/>
                </a:lnTo>
                <a:lnTo>
                  <a:pt x="1717474" y="38273"/>
                </a:lnTo>
                <a:lnTo>
                  <a:pt x="1822386" y="67137"/>
                </a:lnTo>
                <a:lnTo>
                  <a:pt x="1923701" y="103490"/>
                </a:lnTo>
                <a:lnTo>
                  <a:pt x="2021064" y="146993"/>
                </a:lnTo>
                <a:lnTo>
                  <a:pt x="2114116" y="197307"/>
                </a:lnTo>
                <a:lnTo>
                  <a:pt x="2202503" y="254092"/>
                </a:lnTo>
                <a:lnTo>
                  <a:pt x="2285868" y="317011"/>
                </a:lnTo>
                <a:lnTo>
                  <a:pt x="2363854" y="385724"/>
                </a:lnTo>
                <a:lnTo>
                  <a:pt x="2436104" y="459892"/>
                </a:lnTo>
                <a:lnTo>
                  <a:pt x="2502262" y="539176"/>
                </a:lnTo>
                <a:lnTo>
                  <a:pt x="2561972" y="623238"/>
                </a:lnTo>
                <a:lnTo>
                  <a:pt x="2614877" y="711739"/>
                </a:lnTo>
                <a:lnTo>
                  <a:pt x="2660621" y="804340"/>
                </a:lnTo>
                <a:lnTo>
                  <a:pt x="2698848" y="900701"/>
                </a:lnTo>
                <a:lnTo>
                  <a:pt x="2729200" y="1000484"/>
                </a:lnTo>
                <a:lnTo>
                  <a:pt x="2751321" y="1103351"/>
                </a:lnTo>
                <a:lnTo>
                  <a:pt x="2764855" y="1208962"/>
                </a:lnTo>
                <a:lnTo>
                  <a:pt x="2769446" y="1316978"/>
                </a:lnTo>
                <a:lnTo>
                  <a:pt x="2764855" y="1424995"/>
                </a:lnTo>
                <a:lnTo>
                  <a:pt x="2751321" y="1530606"/>
                </a:lnTo>
                <a:lnTo>
                  <a:pt x="2729200" y="1633472"/>
                </a:lnTo>
                <a:lnTo>
                  <a:pt x="2698848" y="1733256"/>
                </a:lnTo>
                <a:lnTo>
                  <a:pt x="2660621" y="1829617"/>
                </a:lnTo>
                <a:lnTo>
                  <a:pt x="2614877" y="1922218"/>
                </a:lnTo>
                <a:lnTo>
                  <a:pt x="2561972" y="2010718"/>
                </a:lnTo>
                <a:lnTo>
                  <a:pt x="2502262" y="2094781"/>
                </a:lnTo>
                <a:lnTo>
                  <a:pt x="2436104" y="2174065"/>
                </a:lnTo>
                <a:lnTo>
                  <a:pt x="2363854" y="2248233"/>
                </a:lnTo>
                <a:lnTo>
                  <a:pt x="2285868" y="2316946"/>
                </a:lnTo>
                <a:lnTo>
                  <a:pt x="2202503" y="2379864"/>
                </a:lnTo>
                <a:lnTo>
                  <a:pt x="2114116" y="2436650"/>
                </a:lnTo>
                <a:lnTo>
                  <a:pt x="2021064" y="2486964"/>
                </a:lnTo>
                <a:lnTo>
                  <a:pt x="1923701" y="2530466"/>
                </a:lnTo>
                <a:lnTo>
                  <a:pt x="1822386" y="2566819"/>
                </a:lnTo>
                <a:lnTo>
                  <a:pt x="1717474" y="2595684"/>
                </a:lnTo>
                <a:lnTo>
                  <a:pt x="1609321" y="2616721"/>
                </a:lnTo>
                <a:lnTo>
                  <a:pt x="1498286" y="2629592"/>
                </a:lnTo>
                <a:lnTo>
                  <a:pt x="1384723" y="2633957"/>
                </a:lnTo>
                <a:lnTo>
                  <a:pt x="1271160" y="2629592"/>
                </a:lnTo>
                <a:lnTo>
                  <a:pt x="1160124" y="2616721"/>
                </a:lnTo>
                <a:lnTo>
                  <a:pt x="1051972" y="2595684"/>
                </a:lnTo>
                <a:lnTo>
                  <a:pt x="947060" y="2566819"/>
                </a:lnTo>
                <a:lnTo>
                  <a:pt x="845744" y="2530466"/>
                </a:lnTo>
                <a:lnTo>
                  <a:pt x="748382" y="2486964"/>
                </a:lnTo>
                <a:lnTo>
                  <a:pt x="655329" y="2436650"/>
                </a:lnTo>
                <a:lnTo>
                  <a:pt x="566942" y="2379864"/>
                </a:lnTo>
                <a:lnTo>
                  <a:pt x="483577" y="2316946"/>
                </a:lnTo>
                <a:lnTo>
                  <a:pt x="405592" y="2248233"/>
                </a:lnTo>
                <a:lnTo>
                  <a:pt x="333342" y="2174065"/>
                </a:lnTo>
                <a:lnTo>
                  <a:pt x="267183" y="2094781"/>
                </a:lnTo>
                <a:lnTo>
                  <a:pt x="207473" y="2010718"/>
                </a:lnTo>
                <a:lnTo>
                  <a:pt x="154568" y="1922218"/>
                </a:lnTo>
                <a:lnTo>
                  <a:pt x="108824" y="1829617"/>
                </a:lnTo>
                <a:lnTo>
                  <a:pt x="70598" y="1733256"/>
                </a:lnTo>
                <a:lnTo>
                  <a:pt x="40246" y="1633472"/>
                </a:lnTo>
                <a:lnTo>
                  <a:pt x="18124" y="1530606"/>
                </a:lnTo>
                <a:lnTo>
                  <a:pt x="4590" y="1424995"/>
                </a:lnTo>
                <a:lnTo>
                  <a:pt x="0" y="1316978"/>
                </a:lnTo>
                <a:close/>
              </a:path>
            </a:pathLst>
          </a:custGeom>
          <a:ln w="21514">
            <a:solidFill>
              <a:srgbClr val="385D89"/>
            </a:solidFill>
          </a:ln>
        </p:spPr>
        <p:txBody>
          <a:bodyPr wrap="square" lIns="0" tIns="0" rIns="0" bIns="0" rtlCol="0">
            <a:noAutofit/>
          </a:bodyPr>
          <a:lstStyle/>
          <a:p>
            <a:endParaRPr>
              <a:solidFill>
                <a:prstClr val="black"/>
              </a:solidFill>
            </a:endParaRPr>
          </a:p>
        </p:txBody>
      </p:sp>
      <p:sp>
        <p:nvSpPr>
          <p:cNvPr id="4" name="object 4"/>
          <p:cNvSpPr/>
          <p:nvPr/>
        </p:nvSpPr>
        <p:spPr>
          <a:xfrm>
            <a:off x="4512257" y="1256963"/>
            <a:ext cx="422202" cy="699247"/>
          </a:xfrm>
          <a:custGeom>
            <a:avLst/>
            <a:gdLst/>
            <a:ahLst/>
            <a:cxnLst/>
            <a:rect l="l" t="t" r="r" b="b"/>
            <a:pathLst>
              <a:path w="422202" h="699247">
                <a:moveTo>
                  <a:pt x="351835" y="0"/>
                </a:moveTo>
                <a:lnTo>
                  <a:pt x="57543" y="1182"/>
                </a:lnTo>
                <a:lnTo>
                  <a:pt x="21154" y="20355"/>
                </a:lnTo>
                <a:lnTo>
                  <a:pt x="1469" y="56759"/>
                </a:lnTo>
                <a:lnTo>
                  <a:pt x="0" y="71325"/>
                </a:lnTo>
                <a:lnTo>
                  <a:pt x="1166" y="640919"/>
                </a:lnTo>
                <a:lnTo>
                  <a:pt x="20082" y="677804"/>
                </a:lnTo>
                <a:lnTo>
                  <a:pt x="55997" y="697757"/>
                </a:lnTo>
                <a:lnTo>
                  <a:pt x="70367" y="699247"/>
                </a:lnTo>
                <a:lnTo>
                  <a:pt x="364658" y="698064"/>
                </a:lnTo>
                <a:lnTo>
                  <a:pt x="401048" y="678891"/>
                </a:lnTo>
                <a:lnTo>
                  <a:pt x="420732" y="642487"/>
                </a:lnTo>
                <a:lnTo>
                  <a:pt x="422202" y="627921"/>
                </a:lnTo>
                <a:lnTo>
                  <a:pt x="421035" y="58327"/>
                </a:lnTo>
                <a:lnTo>
                  <a:pt x="402120" y="21442"/>
                </a:lnTo>
                <a:lnTo>
                  <a:pt x="366205" y="1489"/>
                </a:lnTo>
                <a:lnTo>
                  <a:pt x="351835" y="0"/>
                </a:lnTo>
                <a:close/>
              </a:path>
            </a:pathLst>
          </a:custGeom>
          <a:solidFill>
            <a:srgbClr val="4F81BC"/>
          </a:solidFill>
        </p:spPr>
        <p:txBody>
          <a:bodyPr wrap="square" lIns="0" tIns="0" rIns="0" bIns="0" rtlCol="0">
            <a:noAutofit/>
          </a:bodyPr>
          <a:lstStyle/>
          <a:p>
            <a:endParaRPr>
              <a:solidFill>
                <a:prstClr val="black"/>
              </a:solidFill>
            </a:endParaRPr>
          </a:p>
        </p:txBody>
      </p:sp>
      <p:sp>
        <p:nvSpPr>
          <p:cNvPr id="5" name="object 5"/>
          <p:cNvSpPr/>
          <p:nvPr/>
        </p:nvSpPr>
        <p:spPr>
          <a:xfrm>
            <a:off x="4512257" y="1256963"/>
            <a:ext cx="422202" cy="699247"/>
          </a:xfrm>
          <a:custGeom>
            <a:avLst/>
            <a:gdLst/>
            <a:ahLst/>
            <a:cxnLst/>
            <a:rect l="l" t="t" r="r" b="b"/>
            <a:pathLst>
              <a:path w="422202" h="699247">
                <a:moveTo>
                  <a:pt x="0" y="71325"/>
                </a:moveTo>
                <a:lnTo>
                  <a:pt x="12342" y="30975"/>
                </a:lnTo>
                <a:lnTo>
                  <a:pt x="44050" y="5159"/>
                </a:lnTo>
                <a:lnTo>
                  <a:pt x="351835" y="0"/>
                </a:lnTo>
                <a:lnTo>
                  <a:pt x="366205" y="1489"/>
                </a:lnTo>
                <a:lnTo>
                  <a:pt x="402120" y="21442"/>
                </a:lnTo>
                <a:lnTo>
                  <a:pt x="421035" y="58327"/>
                </a:lnTo>
                <a:lnTo>
                  <a:pt x="422202" y="627921"/>
                </a:lnTo>
                <a:lnTo>
                  <a:pt x="420732" y="642487"/>
                </a:lnTo>
                <a:lnTo>
                  <a:pt x="401048" y="678891"/>
                </a:lnTo>
                <a:lnTo>
                  <a:pt x="364658" y="698064"/>
                </a:lnTo>
                <a:lnTo>
                  <a:pt x="70367" y="699247"/>
                </a:lnTo>
                <a:lnTo>
                  <a:pt x="55997" y="697757"/>
                </a:lnTo>
                <a:lnTo>
                  <a:pt x="20082" y="677804"/>
                </a:lnTo>
                <a:lnTo>
                  <a:pt x="1166" y="640919"/>
                </a:lnTo>
                <a:lnTo>
                  <a:pt x="0" y="71325"/>
                </a:lnTo>
                <a:close/>
              </a:path>
            </a:pathLst>
          </a:custGeom>
          <a:ln w="21439">
            <a:solidFill>
              <a:srgbClr val="385D89"/>
            </a:solidFill>
          </a:ln>
        </p:spPr>
        <p:txBody>
          <a:bodyPr wrap="square" lIns="0" tIns="0" rIns="0" bIns="0" rtlCol="0">
            <a:noAutofit/>
          </a:bodyPr>
          <a:lstStyle/>
          <a:p>
            <a:endParaRPr>
              <a:solidFill>
                <a:prstClr val="black"/>
              </a:solidFill>
            </a:endParaRPr>
          </a:p>
        </p:txBody>
      </p:sp>
      <p:sp>
        <p:nvSpPr>
          <p:cNvPr id="6" name="object 6"/>
          <p:cNvSpPr/>
          <p:nvPr/>
        </p:nvSpPr>
        <p:spPr>
          <a:xfrm>
            <a:off x="4620320" y="1956210"/>
            <a:ext cx="0" cy="113569"/>
          </a:xfrm>
          <a:custGeom>
            <a:avLst/>
            <a:gdLst/>
            <a:ahLst/>
            <a:cxnLst/>
            <a:rect l="l" t="t" r="r" b="b"/>
            <a:pathLst>
              <a:path h="113569">
                <a:moveTo>
                  <a:pt x="0" y="0"/>
                </a:moveTo>
                <a:lnTo>
                  <a:pt x="0" y="113569"/>
                </a:lnTo>
              </a:path>
            </a:pathLst>
          </a:custGeom>
          <a:ln w="16335">
            <a:solidFill>
              <a:srgbClr val="497DBA"/>
            </a:solidFill>
          </a:ln>
        </p:spPr>
        <p:txBody>
          <a:bodyPr wrap="square" lIns="0" tIns="0" rIns="0" bIns="0" rtlCol="0">
            <a:noAutofit/>
          </a:bodyPr>
          <a:lstStyle/>
          <a:p>
            <a:endParaRPr>
              <a:solidFill>
                <a:prstClr val="black"/>
              </a:solidFill>
            </a:endParaRPr>
          </a:p>
        </p:txBody>
      </p:sp>
      <p:sp>
        <p:nvSpPr>
          <p:cNvPr id="7" name="object 7"/>
          <p:cNvSpPr/>
          <p:nvPr/>
        </p:nvSpPr>
        <p:spPr>
          <a:xfrm>
            <a:off x="4792468" y="1970220"/>
            <a:ext cx="0" cy="113569"/>
          </a:xfrm>
          <a:custGeom>
            <a:avLst/>
            <a:gdLst/>
            <a:ahLst/>
            <a:cxnLst/>
            <a:rect l="l" t="t" r="r" b="b"/>
            <a:pathLst>
              <a:path h="113569">
                <a:moveTo>
                  <a:pt x="0" y="0"/>
                </a:moveTo>
                <a:lnTo>
                  <a:pt x="0" y="113569"/>
                </a:lnTo>
              </a:path>
            </a:pathLst>
          </a:custGeom>
          <a:ln w="16335">
            <a:solidFill>
              <a:srgbClr val="497DBA"/>
            </a:solidFill>
          </a:ln>
        </p:spPr>
        <p:txBody>
          <a:bodyPr wrap="square" lIns="0" tIns="0" rIns="0" bIns="0" rtlCol="0">
            <a:noAutofit/>
          </a:bodyPr>
          <a:lstStyle/>
          <a:p>
            <a:endParaRPr>
              <a:solidFill>
                <a:prstClr val="black"/>
              </a:solidFill>
            </a:endParaRPr>
          </a:p>
        </p:txBody>
      </p:sp>
      <p:sp>
        <p:nvSpPr>
          <p:cNvPr id="8" name="object 8"/>
          <p:cNvSpPr/>
          <p:nvPr/>
        </p:nvSpPr>
        <p:spPr>
          <a:xfrm>
            <a:off x="4560006" y="2070840"/>
            <a:ext cx="58639" cy="140634"/>
          </a:xfrm>
          <a:custGeom>
            <a:avLst/>
            <a:gdLst/>
            <a:ahLst/>
            <a:cxnLst/>
            <a:rect l="l" t="t" r="r" b="b"/>
            <a:pathLst>
              <a:path w="58639" h="140634">
                <a:moveTo>
                  <a:pt x="58639" y="0"/>
                </a:moveTo>
                <a:lnTo>
                  <a:pt x="0" y="140634"/>
                </a:lnTo>
              </a:path>
            </a:pathLst>
          </a:custGeom>
          <a:ln w="16368">
            <a:solidFill>
              <a:srgbClr val="497DBA"/>
            </a:solidFill>
          </a:ln>
        </p:spPr>
        <p:txBody>
          <a:bodyPr wrap="square" lIns="0" tIns="0" rIns="0" bIns="0" rtlCol="0">
            <a:noAutofit/>
          </a:bodyPr>
          <a:lstStyle/>
          <a:p>
            <a:endParaRPr>
              <a:solidFill>
                <a:prstClr val="black"/>
              </a:solidFill>
            </a:endParaRPr>
          </a:p>
        </p:txBody>
      </p:sp>
      <p:sp>
        <p:nvSpPr>
          <p:cNvPr id="9" name="object 9"/>
          <p:cNvSpPr/>
          <p:nvPr/>
        </p:nvSpPr>
        <p:spPr>
          <a:xfrm>
            <a:off x="4791212" y="2081030"/>
            <a:ext cx="69110" cy="130020"/>
          </a:xfrm>
          <a:custGeom>
            <a:avLst/>
            <a:gdLst/>
            <a:ahLst/>
            <a:cxnLst/>
            <a:rect l="l" t="t" r="r" b="b"/>
            <a:pathLst>
              <a:path w="69110" h="130020">
                <a:moveTo>
                  <a:pt x="0" y="0"/>
                </a:moveTo>
                <a:lnTo>
                  <a:pt x="69110" y="130020"/>
                </a:lnTo>
              </a:path>
            </a:pathLst>
          </a:custGeom>
          <a:ln w="16384">
            <a:solidFill>
              <a:srgbClr val="497DBA"/>
            </a:solidFill>
          </a:ln>
        </p:spPr>
        <p:txBody>
          <a:bodyPr wrap="square" lIns="0" tIns="0" rIns="0" bIns="0" rtlCol="0">
            <a:noAutofit/>
          </a:bodyPr>
          <a:lstStyle/>
          <a:p>
            <a:endParaRPr>
              <a:solidFill>
                <a:prstClr val="black"/>
              </a:solidFill>
            </a:endParaRPr>
          </a:p>
        </p:txBody>
      </p:sp>
      <p:sp>
        <p:nvSpPr>
          <p:cNvPr id="10" name="object 10"/>
          <p:cNvSpPr/>
          <p:nvPr/>
        </p:nvSpPr>
        <p:spPr>
          <a:xfrm>
            <a:off x="4560006" y="2210944"/>
            <a:ext cx="298955" cy="0"/>
          </a:xfrm>
          <a:custGeom>
            <a:avLst/>
            <a:gdLst/>
            <a:ahLst/>
            <a:cxnLst/>
            <a:rect l="l" t="t" r="r" b="b"/>
            <a:pathLst>
              <a:path w="298955">
                <a:moveTo>
                  <a:pt x="0" y="0"/>
                </a:moveTo>
                <a:lnTo>
                  <a:pt x="298955" y="0"/>
                </a:lnTo>
              </a:path>
            </a:pathLst>
          </a:custGeom>
          <a:ln w="16557">
            <a:solidFill>
              <a:srgbClr val="497DBA"/>
            </a:solidFill>
          </a:ln>
        </p:spPr>
        <p:txBody>
          <a:bodyPr wrap="square" lIns="0" tIns="0" rIns="0" bIns="0" rtlCol="0">
            <a:noAutofit/>
          </a:bodyPr>
          <a:lstStyle/>
          <a:p>
            <a:endParaRPr>
              <a:solidFill>
                <a:prstClr val="black"/>
              </a:solidFill>
            </a:endParaRPr>
          </a:p>
        </p:txBody>
      </p:sp>
      <p:sp>
        <p:nvSpPr>
          <p:cNvPr id="11" name="object 11"/>
          <p:cNvSpPr/>
          <p:nvPr/>
        </p:nvSpPr>
        <p:spPr>
          <a:xfrm>
            <a:off x="4598330" y="2243516"/>
            <a:ext cx="190654" cy="177684"/>
          </a:xfrm>
          <a:custGeom>
            <a:avLst/>
            <a:gdLst/>
            <a:ahLst/>
            <a:cxnLst/>
            <a:rect l="l" t="t" r="r" b="b"/>
            <a:pathLst>
              <a:path w="190654" h="177684">
                <a:moveTo>
                  <a:pt x="91101" y="0"/>
                </a:moveTo>
                <a:lnTo>
                  <a:pt x="49051" y="11135"/>
                </a:lnTo>
                <a:lnTo>
                  <a:pt x="17457" y="37649"/>
                </a:lnTo>
                <a:lnTo>
                  <a:pt x="1181" y="74995"/>
                </a:lnTo>
                <a:lnTo>
                  <a:pt x="0" y="89064"/>
                </a:lnTo>
                <a:lnTo>
                  <a:pt x="923" y="101476"/>
                </a:lnTo>
                <a:lnTo>
                  <a:pt x="15566" y="137155"/>
                </a:lnTo>
                <a:lnTo>
                  <a:pt x="45904" y="163561"/>
                </a:lnTo>
                <a:lnTo>
                  <a:pt x="89193" y="176840"/>
                </a:lnTo>
                <a:lnTo>
                  <a:pt x="106027" y="177684"/>
                </a:lnTo>
                <a:lnTo>
                  <a:pt x="120024" y="175225"/>
                </a:lnTo>
                <a:lnTo>
                  <a:pt x="156562" y="156957"/>
                </a:lnTo>
                <a:lnTo>
                  <a:pt x="181552" y="124699"/>
                </a:lnTo>
                <a:lnTo>
                  <a:pt x="190654" y="81471"/>
                </a:lnTo>
                <a:lnTo>
                  <a:pt x="188325" y="68084"/>
                </a:lnTo>
                <a:lnTo>
                  <a:pt x="169436" y="33028"/>
                </a:lnTo>
                <a:lnTo>
                  <a:pt x="135726" y="8923"/>
                </a:lnTo>
                <a:lnTo>
                  <a:pt x="91101" y="0"/>
                </a:lnTo>
                <a:close/>
              </a:path>
            </a:pathLst>
          </a:custGeom>
          <a:solidFill>
            <a:srgbClr val="B8CDE4"/>
          </a:solidFill>
        </p:spPr>
        <p:txBody>
          <a:bodyPr wrap="square" lIns="0" tIns="0" rIns="0" bIns="0" rtlCol="0">
            <a:noAutofit/>
          </a:bodyPr>
          <a:lstStyle/>
          <a:p>
            <a:endParaRPr>
              <a:solidFill>
                <a:prstClr val="black"/>
              </a:solidFill>
            </a:endParaRPr>
          </a:p>
        </p:txBody>
      </p:sp>
      <p:sp>
        <p:nvSpPr>
          <p:cNvPr id="12" name="object 12"/>
          <p:cNvSpPr/>
          <p:nvPr/>
        </p:nvSpPr>
        <p:spPr>
          <a:xfrm>
            <a:off x="4598330" y="2243516"/>
            <a:ext cx="190654" cy="177684"/>
          </a:xfrm>
          <a:custGeom>
            <a:avLst/>
            <a:gdLst/>
            <a:ahLst/>
            <a:cxnLst/>
            <a:rect l="l" t="t" r="r" b="b"/>
            <a:pathLst>
              <a:path w="190654" h="177684">
                <a:moveTo>
                  <a:pt x="0" y="89064"/>
                </a:moveTo>
                <a:lnTo>
                  <a:pt x="10089" y="49119"/>
                </a:lnTo>
                <a:lnTo>
                  <a:pt x="37117" y="18489"/>
                </a:lnTo>
                <a:lnTo>
                  <a:pt x="76223" y="1722"/>
                </a:lnTo>
                <a:lnTo>
                  <a:pt x="91101" y="0"/>
                </a:lnTo>
                <a:lnTo>
                  <a:pt x="106948" y="1026"/>
                </a:lnTo>
                <a:lnTo>
                  <a:pt x="148368" y="15480"/>
                </a:lnTo>
                <a:lnTo>
                  <a:pt x="177571" y="43706"/>
                </a:lnTo>
                <a:lnTo>
                  <a:pt x="190654" y="81471"/>
                </a:lnTo>
                <a:lnTo>
                  <a:pt x="189653" y="96913"/>
                </a:lnTo>
                <a:lnTo>
                  <a:pt x="174773" y="136820"/>
                </a:lnTo>
                <a:lnTo>
                  <a:pt x="145452" y="164750"/>
                </a:lnTo>
                <a:lnTo>
                  <a:pt x="106027" y="177684"/>
                </a:lnTo>
                <a:lnTo>
                  <a:pt x="89193" y="176840"/>
                </a:lnTo>
                <a:lnTo>
                  <a:pt x="45904" y="163561"/>
                </a:lnTo>
                <a:lnTo>
                  <a:pt x="15566" y="137155"/>
                </a:lnTo>
                <a:lnTo>
                  <a:pt x="923" y="101476"/>
                </a:lnTo>
                <a:lnTo>
                  <a:pt x="0" y="89064"/>
                </a:lnTo>
                <a:close/>
              </a:path>
            </a:pathLst>
          </a:custGeom>
          <a:ln w="12657">
            <a:solidFill>
              <a:srgbClr val="385D89"/>
            </a:solidFill>
          </a:ln>
        </p:spPr>
        <p:txBody>
          <a:bodyPr wrap="square" lIns="0" tIns="0" rIns="0" bIns="0" rtlCol="0">
            <a:noAutofit/>
          </a:bodyPr>
          <a:lstStyle/>
          <a:p>
            <a:endParaRPr>
              <a:solidFill>
                <a:prstClr val="black"/>
              </a:solidFill>
            </a:endParaRPr>
          </a:p>
        </p:txBody>
      </p:sp>
      <p:sp>
        <p:nvSpPr>
          <p:cNvPr id="13" name="object 13"/>
          <p:cNvSpPr/>
          <p:nvPr/>
        </p:nvSpPr>
        <p:spPr>
          <a:xfrm>
            <a:off x="4789955" y="2340859"/>
            <a:ext cx="245551" cy="0"/>
          </a:xfrm>
          <a:custGeom>
            <a:avLst/>
            <a:gdLst/>
            <a:ahLst/>
            <a:cxnLst/>
            <a:rect l="l" t="t" r="r" b="b"/>
            <a:pathLst>
              <a:path w="245551">
                <a:moveTo>
                  <a:pt x="0" y="0"/>
                </a:moveTo>
                <a:lnTo>
                  <a:pt x="245551" y="0"/>
                </a:lnTo>
              </a:path>
            </a:pathLst>
          </a:custGeom>
          <a:ln w="16557">
            <a:solidFill>
              <a:srgbClr val="000000"/>
            </a:solidFill>
          </a:ln>
        </p:spPr>
        <p:txBody>
          <a:bodyPr wrap="square" lIns="0" tIns="0" rIns="0" bIns="0" rtlCol="0">
            <a:noAutofit/>
          </a:bodyPr>
          <a:lstStyle/>
          <a:p>
            <a:endParaRPr>
              <a:solidFill>
                <a:prstClr val="black"/>
              </a:solidFill>
            </a:endParaRPr>
          </a:p>
        </p:txBody>
      </p:sp>
      <p:sp>
        <p:nvSpPr>
          <p:cNvPr id="14" name="object 14"/>
          <p:cNvSpPr/>
          <p:nvPr/>
        </p:nvSpPr>
        <p:spPr>
          <a:xfrm>
            <a:off x="4355187" y="2343406"/>
            <a:ext cx="245551" cy="0"/>
          </a:xfrm>
          <a:custGeom>
            <a:avLst/>
            <a:gdLst/>
            <a:ahLst/>
            <a:cxnLst/>
            <a:rect l="l" t="t" r="r" b="b"/>
            <a:pathLst>
              <a:path w="245551">
                <a:moveTo>
                  <a:pt x="0" y="0"/>
                </a:moveTo>
                <a:lnTo>
                  <a:pt x="245551" y="0"/>
                </a:lnTo>
              </a:path>
            </a:pathLst>
          </a:custGeom>
          <a:ln w="16557">
            <a:solidFill>
              <a:srgbClr val="000000"/>
            </a:solidFill>
          </a:ln>
        </p:spPr>
        <p:txBody>
          <a:bodyPr wrap="square" lIns="0" tIns="0" rIns="0" bIns="0" rtlCol="0">
            <a:noAutofit/>
          </a:bodyPr>
          <a:lstStyle/>
          <a:p>
            <a:endParaRPr>
              <a:solidFill>
                <a:prstClr val="black"/>
              </a:solidFill>
            </a:endParaRPr>
          </a:p>
        </p:txBody>
      </p:sp>
      <p:sp>
        <p:nvSpPr>
          <p:cNvPr id="15" name="object 15"/>
          <p:cNvSpPr/>
          <p:nvPr/>
        </p:nvSpPr>
        <p:spPr>
          <a:xfrm>
            <a:off x="5184513" y="3809405"/>
            <a:ext cx="753932" cy="764204"/>
          </a:xfrm>
          <a:custGeom>
            <a:avLst/>
            <a:gdLst/>
            <a:ahLst/>
            <a:cxnLst/>
            <a:rect l="l" t="t" r="r" b="b"/>
            <a:pathLst>
              <a:path w="753932" h="764204">
                <a:moveTo>
                  <a:pt x="0" y="0"/>
                </a:moveTo>
                <a:lnTo>
                  <a:pt x="56356" y="5540"/>
                </a:lnTo>
                <a:lnTo>
                  <a:pt x="111582" y="21397"/>
                </a:lnTo>
                <a:lnTo>
                  <a:pt x="164545" y="46425"/>
                </a:lnTo>
                <a:lnTo>
                  <a:pt x="214116" y="79477"/>
                </a:lnTo>
                <a:lnTo>
                  <a:pt x="259164" y="119406"/>
                </a:lnTo>
                <a:lnTo>
                  <a:pt x="298557" y="165068"/>
                </a:lnTo>
                <a:lnTo>
                  <a:pt x="331164" y="215314"/>
                </a:lnTo>
                <a:lnTo>
                  <a:pt x="355856" y="268999"/>
                </a:lnTo>
                <a:lnTo>
                  <a:pt x="371500" y="324977"/>
                </a:lnTo>
                <a:lnTo>
                  <a:pt x="376966" y="382102"/>
                </a:lnTo>
                <a:lnTo>
                  <a:pt x="378356" y="410735"/>
                </a:lnTo>
                <a:lnTo>
                  <a:pt x="382432" y="439226"/>
                </a:lnTo>
                <a:lnTo>
                  <a:pt x="398076" y="495204"/>
                </a:lnTo>
                <a:lnTo>
                  <a:pt x="422767" y="548889"/>
                </a:lnTo>
                <a:lnTo>
                  <a:pt x="455375" y="599136"/>
                </a:lnTo>
                <a:lnTo>
                  <a:pt x="494768" y="644797"/>
                </a:lnTo>
                <a:lnTo>
                  <a:pt x="539815" y="684727"/>
                </a:lnTo>
                <a:lnTo>
                  <a:pt x="589386" y="717778"/>
                </a:lnTo>
                <a:lnTo>
                  <a:pt x="642350" y="742806"/>
                </a:lnTo>
                <a:lnTo>
                  <a:pt x="697576" y="758663"/>
                </a:lnTo>
                <a:lnTo>
                  <a:pt x="725683" y="762795"/>
                </a:lnTo>
                <a:lnTo>
                  <a:pt x="753932" y="764204"/>
                </a:lnTo>
              </a:path>
            </a:pathLst>
          </a:custGeom>
          <a:ln w="26564">
            <a:solidFill>
              <a:srgbClr val="497DBA"/>
            </a:solidFill>
          </a:ln>
        </p:spPr>
        <p:txBody>
          <a:bodyPr wrap="square" lIns="0" tIns="0" rIns="0" bIns="0" rtlCol="0">
            <a:noAutofit/>
          </a:bodyPr>
          <a:lstStyle/>
          <a:p>
            <a:endParaRPr>
              <a:solidFill>
                <a:prstClr val="black"/>
              </a:solidFill>
            </a:endParaRPr>
          </a:p>
        </p:txBody>
      </p:sp>
      <p:sp>
        <p:nvSpPr>
          <p:cNvPr id="16" name="object 16"/>
          <p:cNvSpPr/>
          <p:nvPr/>
        </p:nvSpPr>
        <p:spPr>
          <a:xfrm>
            <a:off x="4710792" y="3761006"/>
            <a:ext cx="474977" cy="113356"/>
          </a:xfrm>
          <a:custGeom>
            <a:avLst/>
            <a:gdLst/>
            <a:ahLst/>
            <a:cxnLst/>
            <a:rect l="l" t="t" r="r" b="b"/>
            <a:pathLst>
              <a:path w="474977" h="113356">
                <a:moveTo>
                  <a:pt x="0" y="113356"/>
                </a:moveTo>
                <a:lnTo>
                  <a:pt x="474977" y="113356"/>
                </a:lnTo>
                <a:lnTo>
                  <a:pt x="474977" y="0"/>
                </a:lnTo>
                <a:lnTo>
                  <a:pt x="0" y="0"/>
                </a:lnTo>
                <a:lnTo>
                  <a:pt x="0" y="113356"/>
                </a:lnTo>
                <a:close/>
              </a:path>
            </a:pathLst>
          </a:custGeom>
          <a:solidFill>
            <a:srgbClr val="4F81BC"/>
          </a:solidFill>
        </p:spPr>
        <p:txBody>
          <a:bodyPr wrap="square" lIns="0" tIns="0" rIns="0" bIns="0" rtlCol="0">
            <a:noAutofit/>
          </a:bodyPr>
          <a:lstStyle/>
          <a:p>
            <a:endParaRPr>
              <a:solidFill>
                <a:prstClr val="black"/>
              </a:solidFill>
            </a:endParaRPr>
          </a:p>
        </p:txBody>
      </p:sp>
      <p:sp>
        <p:nvSpPr>
          <p:cNvPr id="17" name="object 17"/>
          <p:cNvSpPr/>
          <p:nvPr/>
        </p:nvSpPr>
        <p:spPr>
          <a:xfrm>
            <a:off x="4710792" y="3761006"/>
            <a:ext cx="474977" cy="113356"/>
          </a:xfrm>
          <a:custGeom>
            <a:avLst/>
            <a:gdLst/>
            <a:ahLst/>
            <a:cxnLst/>
            <a:rect l="l" t="t" r="r" b="b"/>
            <a:pathLst>
              <a:path w="474977" h="113356">
                <a:moveTo>
                  <a:pt x="0" y="113356"/>
                </a:moveTo>
                <a:lnTo>
                  <a:pt x="474977" y="113356"/>
                </a:lnTo>
                <a:lnTo>
                  <a:pt x="474977" y="0"/>
                </a:lnTo>
                <a:lnTo>
                  <a:pt x="0" y="0"/>
                </a:lnTo>
                <a:lnTo>
                  <a:pt x="0" y="113356"/>
                </a:lnTo>
                <a:close/>
              </a:path>
            </a:pathLst>
          </a:custGeom>
          <a:ln w="21636">
            <a:solidFill>
              <a:srgbClr val="385D89"/>
            </a:solidFill>
          </a:ln>
        </p:spPr>
        <p:txBody>
          <a:bodyPr wrap="square" lIns="0" tIns="0" rIns="0" bIns="0" rtlCol="0">
            <a:noAutofit/>
          </a:bodyPr>
          <a:lstStyle/>
          <a:p>
            <a:endParaRPr>
              <a:solidFill>
                <a:prstClr val="black"/>
              </a:solidFill>
            </a:endParaRPr>
          </a:p>
        </p:txBody>
      </p:sp>
      <p:sp>
        <p:nvSpPr>
          <p:cNvPr id="18" name="object 18"/>
          <p:cNvSpPr/>
          <p:nvPr/>
        </p:nvSpPr>
        <p:spPr>
          <a:xfrm>
            <a:off x="4597702" y="3810679"/>
            <a:ext cx="112042" cy="0"/>
          </a:xfrm>
          <a:custGeom>
            <a:avLst/>
            <a:gdLst/>
            <a:ahLst/>
            <a:cxnLst/>
            <a:rect l="l" t="t" r="r" b="b"/>
            <a:pathLst>
              <a:path w="112042">
                <a:moveTo>
                  <a:pt x="0" y="0"/>
                </a:moveTo>
                <a:lnTo>
                  <a:pt x="112042" y="0"/>
                </a:lnTo>
              </a:path>
            </a:pathLst>
          </a:custGeom>
          <a:ln w="16557">
            <a:solidFill>
              <a:srgbClr val="4AACC5"/>
            </a:solidFill>
          </a:ln>
        </p:spPr>
        <p:txBody>
          <a:bodyPr wrap="square" lIns="0" tIns="0" rIns="0" bIns="0" rtlCol="0">
            <a:noAutofit/>
          </a:bodyPr>
          <a:lstStyle/>
          <a:p>
            <a:endParaRPr>
              <a:solidFill>
                <a:prstClr val="black"/>
              </a:solidFill>
            </a:endParaRPr>
          </a:p>
        </p:txBody>
      </p:sp>
      <p:sp>
        <p:nvSpPr>
          <p:cNvPr id="19" name="object 19"/>
          <p:cNvSpPr/>
          <p:nvPr/>
        </p:nvSpPr>
        <p:spPr>
          <a:xfrm>
            <a:off x="5939702" y="4237360"/>
            <a:ext cx="1315612" cy="699247"/>
          </a:xfrm>
          <a:custGeom>
            <a:avLst/>
            <a:gdLst/>
            <a:ahLst/>
            <a:cxnLst/>
            <a:rect l="l" t="t" r="r" b="b"/>
            <a:pathLst>
              <a:path w="1315612" h="699247">
                <a:moveTo>
                  <a:pt x="0" y="699247"/>
                </a:moveTo>
                <a:lnTo>
                  <a:pt x="1315612" y="699247"/>
                </a:lnTo>
                <a:lnTo>
                  <a:pt x="1315612" y="0"/>
                </a:lnTo>
                <a:lnTo>
                  <a:pt x="0" y="0"/>
                </a:lnTo>
                <a:lnTo>
                  <a:pt x="0" y="699247"/>
                </a:lnTo>
                <a:close/>
              </a:path>
            </a:pathLst>
          </a:custGeom>
          <a:solidFill>
            <a:srgbClr val="FFFFFF"/>
          </a:solidFill>
        </p:spPr>
        <p:txBody>
          <a:bodyPr wrap="square" lIns="0" tIns="0" rIns="0" bIns="0" rtlCol="0">
            <a:noAutofit/>
          </a:bodyPr>
          <a:lstStyle/>
          <a:p>
            <a:endParaRPr>
              <a:solidFill>
                <a:prstClr val="black"/>
              </a:solidFill>
            </a:endParaRPr>
          </a:p>
        </p:txBody>
      </p:sp>
      <p:sp>
        <p:nvSpPr>
          <p:cNvPr id="20" name="object 20"/>
          <p:cNvSpPr/>
          <p:nvPr/>
        </p:nvSpPr>
        <p:spPr>
          <a:xfrm>
            <a:off x="5939702" y="4237360"/>
            <a:ext cx="1315612" cy="699247"/>
          </a:xfrm>
          <a:custGeom>
            <a:avLst/>
            <a:gdLst/>
            <a:ahLst/>
            <a:cxnLst/>
            <a:rect l="l" t="t" r="r" b="b"/>
            <a:pathLst>
              <a:path w="1315612" h="699247">
                <a:moveTo>
                  <a:pt x="0" y="699247"/>
                </a:moveTo>
                <a:lnTo>
                  <a:pt x="1315612" y="699247"/>
                </a:lnTo>
                <a:lnTo>
                  <a:pt x="1315612" y="0"/>
                </a:lnTo>
                <a:lnTo>
                  <a:pt x="0" y="0"/>
                </a:lnTo>
                <a:lnTo>
                  <a:pt x="0" y="699247"/>
                </a:lnTo>
                <a:close/>
              </a:path>
            </a:pathLst>
          </a:custGeom>
          <a:ln w="16508">
            <a:solidFill>
              <a:srgbClr val="000000"/>
            </a:solidFill>
          </a:ln>
        </p:spPr>
        <p:txBody>
          <a:bodyPr wrap="square" lIns="0" tIns="0" rIns="0" bIns="0" rtlCol="0">
            <a:noAutofit/>
          </a:bodyPr>
          <a:lstStyle/>
          <a:p>
            <a:endParaRPr>
              <a:solidFill>
                <a:prstClr val="black"/>
              </a:solidFill>
            </a:endParaRPr>
          </a:p>
        </p:txBody>
      </p:sp>
      <p:sp>
        <p:nvSpPr>
          <p:cNvPr id="21" name="object 21"/>
          <p:cNvSpPr txBox="1"/>
          <p:nvPr/>
        </p:nvSpPr>
        <p:spPr>
          <a:xfrm>
            <a:off x="6011610" y="4245835"/>
            <a:ext cx="936625" cy="436880"/>
          </a:xfrm>
          <a:prstGeom prst="rect">
            <a:avLst/>
          </a:prstGeom>
        </p:spPr>
        <p:txBody>
          <a:bodyPr vert="horz" wrap="square" lIns="0" tIns="0" rIns="0" bIns="0" rtlCol="0">
            <a:noAutofit/>
          </a:bodyPr>
          <a:lstStyle/>
          <a:p>
            <a:pPr marL="12700" marR="12700">
              <a:lnSpc>
                <a:spcPct val="118600"/>
              </a:lnSpc>
            </a:pPr>
            <a:r>
              <a:rPr sz="1150" dirty="0">
                <a:solidFill>
                  <a:prstClr val="black"/>
                </a:solidFill>
                <a:cs typeface="Calibri"/>
              </a:rPr>
              <a:t>Keit</a:t>
            </a:r>
            <a:r>
              <a:rPr sz="1150" spc="-10" dirty="0">
                <a:solidFill>
                  <a:prstClr val="black"/>
                </a:solidFill>
                <a:cs typeface="Calibri"/>
              </a:rPr>
              <a:t>h</a:t>
            </a:r>
            <a:r>
              <a:rPr sz="1150" dirty="0">
                <a:solidFill>
                  <a:prstClr val="black"/>
                </a:solidFill>
                <a:cs typeface="Calibri"/>
              </a:rPr>
              <a:t>l</a:t>
            </a:r>
            <a:r>
              <a:rPr sz="1150" spc="-5" dirty="0">
                <a:solidFill>
                  <a:prstClr val="black"/>
                </a:solidFill>
                <a:cs typeface="Calibri"/>
              </a:rPr>
              <a:t>e</a:t>
            </a:r>
            <a:r>
              <a:rPr sz="1150" dirty="0">
                <a:solidFill>
                  <a:prstClr val="black"/>
                </a:solidFill>
                <a:cs typeface="Calibri"/>
              </a:rPr>
              <a:t>y</a:t>
            </a:r>
            <a:r>
              <a:rPr sz="1150" spc="-5" dirty="0">
                <a:solidFill>
                  <a:prstClr val="black"/>
                </a:solidFill>
                <a:cs typeface="Calibri"/>
              </a:rPr>
              <a:t> </a:t>
            </a:r>
            <a:r>
              <a:rPr sz="1150" dirty="0">
                <a:solidFill>
                  <a:prstClr val="black"/>
                </a:solidFill>
                <a:cs typeface="Calibri"/>
              </a:rPr>
              <a:t>Mi</a:t>
            </a:r>
            <a:r>
              <a:rPr sz="1150" spc="-5" dirty="0">
                <a:solidFill>
                  <a:prstClr val="black"/>
                </a:solidFill>
                <a:cs typeface="Calibri"/>
              </a:rPr>
              <a:t>c</a:t>
            </a:r>
            <a:r>
              <a:rPr sz="1150" dirty="0">
                <a:solidFill>
                  <a:prstClr val="black"/>
                </a:solidFill>
                <a:cs typeface="Calibri"/>
              </a:rPr>
              <a:t>r</a:t>
            </a:r>
            <a:r>
              <a:rPr sz="1150" spc="5" dirty="0">
                <a:solidFill>
                  <a:prstClr val="black"/>
                </a:solidFill>
                <a:cs typeface="Calibri"/>
              </a:rPr>
              <a:t>o</a:t>
            </a:r>
            <a:r>
              <a:rPr sz="1150" dirty="0">
                <a:solidFill>
                  <a:prstClr val="black"/>
                </a:solidFill>
                <a:cs typeface="Calibri"/>
              </a:rPr>
              <a:t>- </a:t>
            </a:r>
            <a:r>
              <a:rPr sz="1150" spc="-5" dirty="0">
                <a:solidFill>
                  <a:prstClr val="black"/>
                </a:solidFill>
                <a:cs typeface="Calibri"/>
              </a:rPr>
              <a:t>V</a:t>
            </a:r>
            <a:r>
              <a:rPr sz="1150" dirty="0">
                <a:solidFill>
                  <a:prstClr val="black"/>
                </a:solidFill>
                <a:cs typeface="Calibri"/>
              </a:rPr>
              <a:t>olt</a:t>
            </a:r>
            <a:r>
              <a:rPr sz="1150" spc="-10" dirty="0">
                <a:solidFill>
                  <a:prstClr val="black"/>
                </a:solidFill>
                <a:cs typeface="Calibri"/>
              </a:rPr>
              <a:t>m</a:t>
            </a:r>
            <a:r>
              <a:rPr sz="1150" dirty="0">
                <a:solidFill>
                  <a:prstClr val="black"/>
                </a:solidFill>
                <a:cs typeface="Calibri"/>
              </a:rPr>
              <a:t>e</a:t>
            </a:r>
            <a:r>
              <a:rPr sz="1150" spc="-5" dirty="0">
                <a:solidFill>
                  <a:prstClr val="black"/>
                </a:solidFill>
                <a:cs typeface="Calibri"/>
              </a:rPr>
              <a:t>t</a:t>
            </a:r>
            <a:r>
              <a:rPr sz="1150" dirty="0">
                <a:solidFill>
                  <a:prstClr val="black"/>
                </a:solidFill>
                <a:cs typeface="Calibri"/>
              </a:rPr>
              <a:t>er</a:t>
            </a:r>
            <a:endParaRPr sz="1150">
              <a:solidFill>
                <a:prstClr val="black"/>
              </a:solidFill>
              <a:cs typeface="Calibri"/>
            </a:endParaRPr>
          </a:p>
        </p:txBody>
      </p:sp>
      <p:sp>
        <p:nvSpPr>
          <p:cNvPr id="22" name="object 22"/>
          <p:cNvSpPr txBox="1"/>
          <p:nvPr/>
        </p:nvSpPr>
        <p:spPr>
          <a:xfrm>
            <a:off x="6374755" y="2280903"/>
            <a:ext cx="481330" cy="156845"/>
          </a:xfrm>
          <a:prstGeom prst="rect">
            <a:avLst/>
          </a:prstGeom>
        </p:spPr>
        <p:txBody>
          <a:bodyPr vert="horz" wrap="square" lIns="0" tIns="0" rIns="0" bIns="0" rtlCol="0">
            <a:noAutofit/>
          </a:bodyPr>
          <a:lstStyle/>
          <a:p>
            <a:pPr marL="12700"/>
            <a:r>
              <a:rPr sz="900" dirty="0">
                <a:solidFill>
                  <a:prstClr val="black"/>
                </a:solidFill>
                <a:cs typeface="Calibri"/>
              </a:rPr>
              <a:t>Tur</a:t>
            </a:r>
            <a:r>
              <a:rPr sz="900" spc="-10" dirty="0">
                <a:solidFill>
                  <a:prstClr val="black"/>
                </a:solidFill>
                <a:cs typeface="Calibri"/>
              </a:rPr>
              <a:t>n</a:t>
            </a:r>
            <a:r>
              <a:rPr sz="900" dirty="0">
                <a:solidFill>
                  <a:prstClr val="black"/>
                </a:solidFill>
                <a:cs typeface="Calibri"/>
              </a:rPr>
              <a:t>tab</a:t>
            </a:r>
            <a:r>
              <a:rPr sz="900" spc="-5" dirty="0">
                <a:solidFill>
                  <a:prstClr val="black"/>
                </a:solidFill>
                <a:cs typeface="Calibri"/>
              </a:rPr>
              <a:t>l</a:t>
            </a:r>
            <a:r>
              <a:rPr sz="900" dirty="0">
                <a:solidFill>
                  <a:prstClr val="black"/>
                </a:solidFill>
                <a:cs typeface="Calibri"/>
              </a:rPr>
              <a:t>e</a:t>
            </a:r>
            <a:endParaRPr sz="900">
              <a:solidFill>
                <a:prstClr val="black"/>
              </a:solidFill>
              <a:cs typeface="Calibri"/>
            </a:endParaRPr>
          </a:p>
        </p:txBody>
      </p:sp>
      <p:sp>
        <p:nvSpPr>
          <p:cNvPr id="23" name="object 23"/>
          <p:cNvSpPr/>
          <p:nvPr/>
        </p:nvSpPr>
        <p:spPr>
          <a:xfrm>
            <a:off x="6189024" y="2080924"/>
            <a:ext cx="91937" cy="476672"/>
          </a:xfrm>
          <a:custGeom>
            <a:avLst/>
            <a:gdLst/>
            <a:ahLst/>
            <a:cxnLst/>
            <a:rect l="l" t="t" r="r" b="b"/>
            <a:pathLst>
              <a:path w="91937" h="476672">
                <a:moveTo>
                  <a:pt x="9110" y="387090"/>
                </a:moveTo>
                <a:lnTo>
                  <a:pt x="5235" y="389425"/>
                </a:lnTo>
                <a:lnTo>
                  <a:pt x="1256" y="391760"/>
                </a:lnTo>
                <a:lnTo>
                  <a:pt x="0" y="396855"/>
                </a:lnTo>
                <a:lnTo>
                  <a:pt x="2303" y="400782"/>
                </a:lnTo>
                <a:lnTo>
                  <a:pt x="45968" y="476672"/>
                </a:lnTo>
                <a:lnTo>
                  <a:pt x="55434" y="460220"/>
                </a:lnTo>
                <a:lnTo>
                  <a:pt x="37801" y="460220"/>
                </a:lnTo>
                <a:lnTo>
                  <a:pt x="37801" y="429698"/>
                </a:lnTo>
                <a:lnTo>
                  <a:pt x="16335" y="392397"/>
                </a:lnTo>
                <a:lnTo>
                  <a:pt x="14136" y="388470"/>
                </a:lnTo>
                <a:lnTo>
                  <a:pt x="9110" y="387090"/>
                </a:lnTo>
                <a:close/>
              </a:path>
              <a:path w="91937" h="476672">
                <a:moveTo>
                  <a:pt x="37801" y="429698"/>
                </a:moveTo>
                <a:lnTo>
                  <a:pt x="37801" y="460220"/>
                </a:lnTo>
                <a:lnTo>
                  <a:pt x="54136" y="460220"/>
                </a:lnTo>
                <a:lnTo>
                  <a:pt x="54136" y="456081"/>
                </a:lnTo>
                <a:lnTo>
                  <a:pt x="38953" y="456081"/>
                </a:lnTo>
                <a:lnTo>
                  <a:pt x="45968" y="443890"/>
                </a:lnTo>
                <a:lnTo>
                  <a:pt x="37801" y="429698"/>
                </a:lnTo>
                <a:close/>
              </a:path>
              <a:path w="91937" h="476672">
                <a:moveTo>
                  <a:pt x="82827" y="387090"/>
                </a:moveTo>
                <a:lnTo>
                  <a:pt x="77801" y="388470"/>
                </a:lnTo>
                <a:lnTo>
                  <a:pt x="75602" y="392397"/>
                </a:lnTo>
                <a:lnTo>
                  <a:pt x="54136" y="429698"/>
                </a:lnTo>
                <a:lnTo>
                  <a:pt x="54136" y="460220"/>
                </a:lnTo>
                <a:lnTo>
                  <a:pt x="55434" y="460220"/>
                </a:lnTo>
                <a:lnTo>
                  <a:pt x="89634" y="400782"/>
                </a:lnTo>
                <a:lnTo>
                  <a:pt x="91937" y="396855"/>
                </a:lnTo>
                <a:lnTo>
                  <a:pt x="90681" y="391760"/>
                </a:lnTo>
                <a:lnTo>
                  <a:pt x="86702" y="389425"/>
                </a:lnTo>
                <a:lnTo>
                  <a:pt x="82827" y="387090"/>
                </a:lnTo>
                <a:close/>
              </a:path>
              <a:path w="91937" h="476672">
                <a:moveTo>
                  <a:pt x="45968" y="443890"/>
                </a:moveTo>
                <a:lnTo>
                  <a:pt x="38953" y="456081"/>
                </a:lnTo>
                <a:lnTo>
                  <a:pt x="52984" y="456081"/>
                </a:lnTo>
                <a:lnTo>
                  <a:pt x="45968" y="443890"/>
                </a:lnTo>
                <a:close/>
              </a:path>
              <a:path w="91937" h="476672">
                <a:moveTo>
                  <a:pt x="54136" y="429698"/>
                </a:moveTo>
                <a:lnTo>
                  <a:pt x="45968" y="443890"/>
                </a:lnTo>
                <a:lnTo>
                  <a:pt x="52984" y="456081"/>
                </a:lnTo>
                <a:lnTo>
                  <a:pt x="54136" y="456081"/>
                </a:lnTo>
                <a:lnTo>
                  <a:pt x="54136" y="429698"/>
                </a:lnTo>
                <a:close/>
              </a:path>
              <a:path w="91937" h="476672">
                <a:moveTo>
                  <a:pt x="45968" y="32888"/>
                </a:moveTo>
                <a:lnTo>
                  <a:pt x="37801" y="47080"/>
                </a:lnTo>
                <a:lnTo>
                  <a:pt x="37801" y="429698"/>
                </a:lnTo>
                <a:lnTo>
                  <a:pt x="45968" y="443890"/>
                </a:lnTo>
                <a:lnTo>
                  <a:pt x="54136" y="429698"/>
                </a:lnTo>
                <a:lnTo>
                  <a:pt x="54136" y="47080"/>
                </a:lnTo>
                <a:lnTo>
                  <a:pt x="45968" y="32888"/>
                </a:lnTo>
                <a:close/>
              </a:path>
              <a:path w="91937" h="476672">
                <a:moveTo>
                  <a:pt x="45968" y="0"/>
                </a:moveTo>
                <a:lnTo>
                  <a:pt x="2303" y="75995"/>
                </a:lnTo>
                <a:lnTo>
                  <a:pt x="0" y="79923"/>
                </a:lnTo>
                <a:lnTo>
                  <a:pt x="1256" y="85017"/>
                </a:lnTo>
                <a:lnTo>
                  <a:pt x="5235" y="87352"/>
                </a:lnTo>
                <a:lnTo>
                  <a:pt x="9110" y="89581"/>
                </a:lnTo>
                <a:lnTo>
                  <a:pt x="14136" y="88308"/>
                </a:lnTo>
                <a:lnTo>
                  <a:pt x="16335" y="84380"/>
                </a:lnTo>
                <a:lnTo>
                  <a:pt x="37801" y="47080"/>
                </a:lnTo>
                <a:lnTo>
                  <a:pt x="37801" y="16451"/>
                </a:lnTo>
                <a:lnTo>
                  <a:pt x="55421" y="16451"/>
                </a:lnTo>
                <a:lnTo>
                  <a:pt x="45968" y="0"/>
                </a:lnTo>
                <a:close/>
              </a:path>
              <a:path w="91937" h="476672">
                <a:moveTo>
                  <a:pt x="55421" y="16451"/>
                </a:moveTo>
                <a:lnTo>
                  <a:pt x="54136" y="16451"/>
                </a:lnTo>
                <a:lnTo>
                  <a:pt x="54136" y="47080"/>
                </a:lnTo>
                <a:lnTo>
                  <a:pt x="75602" y="84380"/>
                </a:lnTo>
                <a:lnTo>
                  <a:pt x="77801" y="88308"/>
                </a:lnTo>
                <a:lnTo>
                  <a:pt x="82827" y="89581"/>
                </a:lnTo>
                <a:lnTo>
                  <a:pt x="86702" y="87352"/>
                </a:lnTo>
                <a:lnTo>
                  <a:pt x="90681" y="85017"/>
                </a:lnTo>
                <a:lnTo>
                  <a:pt x="91937" y="79923"/>
                </a:lnTo>
                <a:lnTo>
                  <a:pt x="89634" y="75995"/>
                </a:lnTo>
                <a:lnTo>
                  <a:pt x="55421" y="16451"/>
                </a:lnTo>
                <a:close/>
              </a:path>
              <a:path w="91937" h="476672">
                <a:moveTo>
                  <a:pt x="54136" y="16451"/>
                </a:moveTo>
                <a:lnTo>
                  <a:pt x="37801" y="16451"/>
                </a:lnTo>
                <a:lnTo>
                  <a:pt x="37801" y="47080"/>
                </a:lnTo>
                <a:lnTo>
                  <a:pt x="45968" y="32888"/>
                </a:lnTo>
                <a:lnTo>
                  <a:pt x="38953" y="20697"/>
                </a:lnTo>
                <a:lnTo>
                  <a:pt x="54136" y="20697"/>
                </a:lnTo>
                <a:lnTo>
                  <a:pt x="54136" y="16451"/>
                </a:lnTo>
                <a:close/>
              </a:path>
              <a:path w="91937" h="476672">
                <a:moveTo>
                  <a:pt x="54136" y="20697"/>
                </a:moveTo>
                <a:lnTo>
                  <a:pt x="52984" y="20697"/>
                </a:lnTo>
                <a:lnTo>
                  <a:pt x="45968" y="32888"/>
                </a:lnTo>
                <a:lnTo>
                  <a:pt x="54136" y="47080"/>
                </a:lnTo>
                <a:lnTo>
                  <a:pt x="54136" y="20697"/>
                </a:lnTo>
                <a:close/>
              </a:path>
              <a:path w="91937" h="476672">
                <a:moveTo>
                  <a:pt x="52984" y="20697"/>
                </a:moveTo>
                <a:lnTo>
                  <a:pt x="38953" y="20697"/>
                </a:lnTo>
                <a:lnTo>
                  <a:pt x="45968" y="32888"/>
                </a:lnTo>
                <a:lnTo>
                  <a:pt x="52984" y="20697"/>
                </a:lnTo>
                <a:close/>
              </a:path>
            </a:pathLst>
          </a:custGeom>
          <a:solidFill>
            <a:srgbClr val="497DBA"/>
          </a:solidFill>
        </p:spPr>
        <p:txBody>
          <a:bodyPr wrap="square" lIns="0" tIns="0" rIns="0" bIns="0" rtlCol="0">
            <a:noAutofit/>
          </a:bodyPr>
          <a:lstStyle/>
          <a:p>
            <a:endParaRPr>
              <a:solidFill>
                <a:prstClr val="black"/>
              </a:solidFill>
            </a:endParaRPr>
          </a:p>
        </p:txBody>
      </p:sp>
      <p:sp>
        <p:nvSpPr>
          <p:cNvPr id="24" name="object 24"/>
          <p:cNvSpPr/>
          <p:nvPr/>
        </p:nvSpPr>
        <p:spPr>
          <a:xfrm>
            <a:off x="4933831" y="1251231"/>
            <a:ext cx="1257915" cy="368940"/>
          </a:xfrm>
          <a:custGeom>
            <a:avLst/>
            <a:gdLst/>
            <a:ahLst/>
            <a:cxnLst/>
            <a:rect l="l" t="t" r="r" b="b"/>
            <a:pathLst>
              <a:path w="1257915" h="368940">
                <a:moveTo>
                  <a:pt x="62827" y="285409"/>
                </a:moveTo>
                <a:lnTo>
                  <a:pt x="59581" y="285409"/>
                </a:lnTo>
                <a:lnTo>
                  <a:pt x="57487" y="287531"/>
                </a:lnTo>
                <a:lnTo>
                  <a:pt x="0" y="346333"/>
                </a:lnTo>
                <a:lnTo>
                  <a:pt x="78848" y="368091"/>
                </a:lnTo>
                <a:lnTo>
                  <a:pt x="81571" y="368940"/>
                </a:lnTo>
                <a:lnTo>
                  <a:pt x="84503" y="367242"/>
                </a:lnTo>
                <a:lnTo>
                  <a:pt x="85236" y="364376"/>
                </a:lnTo>
                <a:lnTo>
                  <a:pt x="85969" y="361617"/>
                </a:lnTo>
                <a:lnTo>
                  <a:pt x="84398" y="358645"/>
                </a:lnTo>
                <a:lnTo>
                  <a:pt x="81571" y="357902"/>
                </a:lnTo>
                <a:lnTo>
                  <a:pt x="48601" y="348774"/>
                </a:lnTo>
                <a:lnTo>
                  <a:pt x="11308" y="348774"/>
                </a:lnTo>
                <a:lnTo>
                  <a:pt x="8691" y="338478"/>
                </a:lnTo>
                <a:lnTo>
                  <a:pt x="27276" y="333432"/>
                </a:lnTo>
                <a:lnTo>
                  <a:pt x="67016" y="292838"/>
                </a:lnTo>
                <a:lnTo>
                  <a:pt x="66911" y="289548"/>
                </a:lnTo>
                <a:lnTo>
                  <a:pt x="64921" y="287425"/>
                </a:lnTo>
                <a:lnTo>
                  <a:pt x="62827" y="285409"/>
                </a:lnTo>
                <a:close/>
              </a:path>
              <a:path w="1257915" h="368940">
                <a:moveTo>
                  <a:pt x="27276" y="333432"/>
                </a:moveTo>
                <a:lnTo>
                  <a:pt x="8691" y="338478"/>
                </a:lnTo>
                <a:lnTo>
                  <a:pt x="11308" y="348774"/>
                </a:lnTo>
                <a:lnTo>
                  <a:pt x="16779" y="347288"/>
                </a:lnTo>
                <a:lnTo>
                  <a:pt x="13717" y="347288"/>
                </a:lnTo>
                <a:lnTo>
                  <a:pt x="11413" y="338478"/>
                </a:lnTo>
                <a:lnTo>
                  <a:pt x="22338" y="338478"/>
                </a:lnTo>
                <a:lnTo>
                  <a:pt x="27276" y="333432"/>
                </a:lnTo>
                <a:close/>
              </a:path>
              <a:path w="1257915" h="368940">
                <a:moveTo>
                  <a:pt x="30133" y="343661"/>
                </a:moveTo>
                <a:lnTo>
                  <a:pt x="11308" y="348774"/>
                </a:lnTo>
                <a:lnTo>
                  <a:pt x="48601" y="348774"/>
                </a:lnTo>
                <a:lnTo>
                  <a:pt x="30133" y="343661"/>
                </a:lnTo>
                <a:close/>
              </a:path>
              <a:path w="1257915" h="368940">
                <a:moveTo>
                  <a:pt x="11413" y="338478"/>
                </a:moveTo>
                <a:lnTo>
                  <a:pt x="13717" y="347288"/>
                </a:lnTo>
                <a:lnTo>
                  <a:pt x="20009" y="340858"/>
                </a:lnTo>
                <a:lnTo>
                  <a:pt x="11413" y="338478"/>
                </a:lnTo>
                <a:close/>
              </a:path>
              <a:path w="1257915" h="368940">
                <a:moveTo>
                  <a:pt x="20009" y="340858"/>
                </a:moveTo>
                <a:lnTo>
                  <a:pt x="13717" y="347288"/>
                </a:lnTo>
                <a:lnTo>
                  <a:pt x="16779" y="347288"/>
                </a:lnTo>
                <a:lnTo>
                  <a:pt x="30133" y="343661"/>
                </a:lnTo>
                <a:lnTo>
                  <a:pt x="20009" y="340858"/>
                </a:lnTo>
                <a:close/>
              </a:path>
              <a:path w="1257915" h="368940">
                <a:moveTo>
                  <a:pt x="1255193" y="0"/>
                </a:moveTo>
                <a:lnTo>
                  <a:pt x="27276" y="333432"/>
                </a:lnTo>
                <a:lnTo>
                  <a:pt x="20009" y="340858"/>
                </a:lnTo>
                <a:lnTo>
                  <a:pt x="30133" y="343661"/>
                </a:lnTo>
                <a:lnTo>
                  <a:pt x="1257915" y="10189"/>
                </a:lnTo>
                <a:lnTo>
                  <a:pt x="1255193" y="0"/>
                </a:lnTo>
                <a:close/>
              </a:path>
              <a:path w="1257915" h="368940">
                <a:moveTo>
                  <a:pt x="22338" y="338478"/>
                </a:moveTo>
                <a:lnTo>
                  <a:pt x="11413" y="338478"/>
                </a:lnTo>
                <a:lnTo>
                  <a:pt x="20009" y="340858"/>
                </a:lnTo>
                <a:lnTo>
                  <a:pt x="22338" y="338478"/>
                </a:lnTo>
                <a:close/>
              </a:path>
            </a:pathLst>
          </a:custGeom>
          <a:solidFill>
            <a:srgbClr val="497DBA"/>
          </a:solidFill>
        </p:spPr>
        <p:txBody>
          <a:bodyPr wrap="square" lIns="0" tIns="0" rIns="0" bIns="0" rtlCol="0">
            <a:noAutofit/>
          </a:bodyPr>
          <a:lstStyle/>
          <a:p>
            <a:endParaRPr>
              <a:solidFill>
                <a:prstClr val="black"/>
              </a:solidFill>
            </a:endParaRPr>
          </a:p>
        </p:txBody>
      </p:sp>
      <p:sp>
        <p:nvSpPr>
          <p:cNvPr id="25" name="object 25"/>
          <p:cNvSpPr txBox="1"/>
          <p:nvPr/>
        </p:nvSpPr>
        <p:spPr>
          <a:xfrm>
            <a:off x="6299362" y="1052710"/>
            <a:ext cx="781685" cy="753110"/>
          </a:xfrm>
          <a:prstGeom prst="rect">
            <a:avLst/>
          </a:prstGeom>
        </p:spPr>
        <p:txBody>
          <a:bodyPr vert="horz" wrap="square" lIns="0" tIns="0" rIns="0" bIns="0" rtlCol="0">
            <a:noAutofit/>
          </a:bodyPr>
          <a:lstStyle/>
          <a:p>
            <a:pPr marL="12700" marR="217170">
              <a:lnSpc>
                <a:spcPct val="120700"/>
              </a:lnSpc>
            </a:pPr>
            <a:r>
              <a:rPr sz="900" dirty="0">
                <a:solidFill>
                  <a:prstClr val="black"/>
                </a:solidFill>
                <a:cs typeface="Calibri"/>
              </a:rPr>
              <a:t>24</a:t>
            </a:r>
            <a:r>
              <a:rPr sz="900" spc="-5" dirty="0">
                <a:solidFill>
                  <a:prstClr val="black"/>
                </a:solidFill>
                <a:cs typeface="Calibri"/>
              </a:rPr>
              <a:t> </a:t>
            </a:r>
            <a:r>
              <a:rPr sz="900" spc="5" dirty="0">
                <a:solidFill>
                  <a:prstClr val="black"/>
                </a:solidFill>
                <a:cs typeface="Calibri"/>
              </a:rPr>
              <a:t>G</a:t>
            </a:r>
            <a:r>
              <a:rPr sz="900" spc="-5" dirty="0">
                <a:solidFill>
                  <a:prstClr val="black"/>
                </a:solidFill>
                <a:cs typeface="Calibri"/>
              </a:rPr>
              <a:t>h</a:t>
            </a:r>
            <a:r>
              <a:rPr sz="900" dirty="0">
                <a:solidFill>
                  <a:prstClr val="black"/>
                </a:solidFill>
                <a:cs typeface="Calibri"/>
              </a:rPr>
              <a:t>z Tra</a:t>
            </a:r>
            <a:r>
              <a:rPr sz="900" spc="-5" dirty="0">
                <a:solidFill>
                  <a:prstClr val="black"/>
                </a:solidFill>
                <a:cs typeface="Calibri"/>
              </a:rPr>
              <a:t>n</a:t>
            </a:r>
            <a:r>
              <a:rPr sz="900" dirty="0">
                <a:solidFill>
                  <a:prstClr val="black"/>
                </a:solidFill>
                <a:cs typeface="Calibri"/>
              </a:rPr>
              <a:t>smi</a:t>
            </a:r>
            <a:r>
              <a:rPr sz="900" spc="-10" dirty="0">
                <a:solidFill>
                  <a:prstClr val="black"/>
                </a:solidFill>
                <a:cs typeface="Calibri"/>
              </a:rPr>
              <a:t>t</a:t>
            </a:r>
            <a:r>
              <a:rPr sz="900" dirty="0">
                <a:solidFill>
                  <a:prstClr val="black"/>
                </a:solidFill>
                <a:cs typeface="Calibri"/>
              </a:rPr>
              <a:t>ter</a:t>
            </a:r>
            <a:endParaRPr sz="900">
              <a:solidFill>
                <a:prstClr val="black"/>
              </a:solidFill>
              <a:cs typeface="Calibri"/>
            </a:endParaRPr>
          </a:p>
          <a:p>
            <a:pPr>
              <a:lnSpc>
                <a:spcPts val="550"/>
              </a:lnSpc>
              <a:spcBef>
                <a:spcPts val="11"/>
              </a:spcBef>
            </a:pPr>
            <a:endParaRPr sz="550">
              <a:solidFill>
                <a:prstClr val="black"/>
              </a:solidFill>
            </a:endParaRPr>
          </a:p>
          <a:p>
            <a:pPr marL="36195" marR="12700">
              <a:lnSpc>
                <a:spcPct val="120700"/>
              </a:lnSpc>
            </a:pPr>
            <a:r>
              <a:rPr sz="900" dirty="0">
                <a:solidFill>
                  <a:prstClr val="black"/>
                </a:solidFill>
                <a:cs typeface="Calibri"/>
              </a:rPr>
              <a:t>Horn with c</a:t>
            </a:r>
            <a:r>
              <a:rPr sz="900" spc="5" dirty="0">
                <a:solidFill>
                  <a:prstClr val="black"/>
                </a:solidFill>
                <a:cs typeface="Calibri"/>
              </a:rPr>
              <a:t>o</a:t>
            </a:r>
            <a:r>
              <a:rPr sz="900" dirty="0">
                <a:solidFill>
                  <a:prstClr val="black"/>
                </a:solidFill>
                <a:cs typeface="Calibri"/>
              </a:rPr>
              <a:t>l</a:t>
            </a:r>
            <a:r>
              <a:rPr sz="900" spc="-5" dirty="0">
                <a:solidFill>
                  <a:prstClr val="black"/>
                </a:solidFill>
                <a:cs typeface="Calibri"/>
              </a:rPr>
              <a:t>l</a:t>
            </a:r>
            <a:r>
              <a:rPr sz="900" spc="-15" dirty="0">
                <a:solidFill>
                  <a:prstClr val="black"/>
                </a:solidFill>
                <a:cs typeface="Calibri"/>
              </a:rPr>
              <a:t>i</a:t>
            </a:r>
            <a:r>
              <a:rPr sz="900" dirty="0">
                <a:solidFill>
                  <a:prstClr val="black"/>
                </a:solidFill>
                <a:cs typeface="Calibri"/>
              </a:rPr>
              <a:t>mati</a:t>
            </a:r>
            <a:r>
              <a:rPr sz="900" spc="-5" dirty="0">
                <a:solidFill>
                  <a:prstClr val="black"/>
                </a:solidFill>
                <a:cs typeface="Calibri"/>
              </a:rPr>
              <a:t>n</a:t>
            </a:r>
            <a:r>
              <a:rPr sz="900" dirty="0">
                <a:solidFill>
                  <a:prstClr val="black"/>
                </a:solidFill>
                <a:cs typeface="Calibri"/>
              </a:rPr>
              <a:t>g</a:t>
            </a:r>
            <a:r>
              <a:rPr sz="900" spc="-5" dirty="0">
                <a:solidFill>
                  <a:prstClr val="black"/>
                </a:solidFill>
                <a:cs typeface="Calibri"/>
              </a:rPr>
              <a:t> </a:t>
            </a:r>
            <a:r>
              <a:rPr sz="900" dirty="0">
                <a:solidFill>
                  <a:prstClr val="black"/>
                </a:solidFill>
                <a:cs typeface="Calibri"/>
              </a:rPr>
              <a:t>lens</a:t>
            </a:r>
            <a:endParaRPr sz="900">
              <a:solidFill>
                <a:prstClr val="black"/>
              </a:solidFill>
              <a:cs typeface="Calibri"/>
            </a:endParaRPr>
          </a:p>
        </p:txBody>
      </p:sp>
      <p:sp>
        <p:nvSpPr>
          <p:cNvPr id="26" name="object 26"/>
          <p:cNvSpPr/>
          <p:nvPr/>
        </p:nvSpPr>
        <p:spPr>
          <a:xfrm>
            <a:off x="4858437" y="1652438"/>
            <a:ext cx="1375822" cy="436870"/>
          </a:xfrm>
          <a:custGeom>
            <a:avLst/>
            <a:gdLst/>
            <a:ahLst/>
            <a:cxnLst/>
            <a:rect l="l" t="t" r="r" b="b"/>
            <a:pathLst>
              <a:path w="1375822" h="436870">
                <a:moveTo>
                  <a:pt x="61257" y="353869"/>
                </a:moveTo>
                <a:lnTo>
                  <a:pt x="58010" y="353975"/>
                </a:lnTo>
                <a:lnTo>
                  <a:pt x="0" y="416385"/>
                </a:lnTo>
                <a:lnTo>
                  <a:pt x="79372" y="436127"/>
                </a:lnTo>
                <a:lnTo>
                  <a:pt x="82094" y="436870"/>
                </a:lnTo>
                <a:lnTo>
                  <a:pt x="84922" y="435065"/>
                </a:lnTo>
                <a:lnTo>
                  <a:pt x="85655" y="432306"/>
                </a:lnTo>
                <a:lnTo>
                  <a:pt x="86388" y="429440"/>
                </a:lnTo>
                <a:lnTo>
                  <a:pt x="84608" y="426574"/>
                </a:lnTo>
                <a:lnTo>
                  <a:pt x="81780" y="425831"/>
                </a:lnTo>
                <a:lnTo>
                  <a:pt x="52444" y="418508"/>
                </a:lnTo>
                <a:lnTo>
                  <a:pt x="11413" y="418508"/>
                </a:lnTo>
                <a:lnTo>
                  <a:pt x="8481" y="408318"/>
                </a:lnTo>
                <a:lnTo>
                  <a:pt x="26988" y="402780"/>
                </a:lnTo>
                <a:lnTo>
                  <a:pt x="63665" y="363421"/>
                </a:lnTo>
                <a:lnTo>
                  <a:pt x="65654" y="361192"/>
                </a:lnTo>
                <a:lnTo>
                  <a:pt x="65550" y="357902"/>
                </a:lnTo>
                <a:lnTo>
                  <a:pt x="63456" y="355885"/>
                </a:lnTo>
                <a:lnTo>
                  <a:pt x="61257" y="353869"/>
                </a:lnTo>
                <a:close/>
              </a:path>
              <a:path w="1375822" h="436870">
                <a:moveTo>
                  <a:pt x="26988" y="402780"/>
                </a:moveTo>
                <a:lnTo>
                  <a:pt x="8481" y="408318"/>
                </a:lnTo>
                <a:lnTo>
                  <a:pt x="11413" y="418508"/>
                </a:lnTo>
                <a:lnTo>
                  <a:pt x="16379" y="417022"/>
                </a:lnTo>
                <a:lnTo>
                  <a:pt x="13717" y="417022"/>
                </a:lnTo>
                <a:lnTo>
                  <a:pt x="11204" y="408212"/>
                </a:lnTo>
                <a:lnTo>
                  <a:pt x="21926" y="408212"/>
                </a:lnTo>
                <a:lnTo>
                  <a:pt x="26988" y="402780"/>
                </a:lnTo>
                <a:close/>
              </a:path>
              <a:path w="1375822" h="436870">
                <a:moveTo>
                  <a:pt x="30074" y="412923"/>
                </a:moveTo>
                <a:lnTo>
                  <a:pt x="11413" y="418508"/>
                </a:lnTo>
                <a:lnTo>
                  <a:pt x="52444" y="418508"/>
                </a:lnTo>
                <a:lnTo>
                  <a:pt x="30074" y="412923"/>
                </a:lnTo>
                <a:close/>
              </a:path>
              <a:path w="1375822" h="436870">
                <a:moveTo>
                  <a:pt x="11204" y="408212"/>
                </a:moveTo>
                <a:lnTo>
                  <a:pt x="13717" y="417022"/>
                </a:lnTo>
                <a:lnTo>
                  <a:pt x="19903" y="410384"/>
                </a:lnTo>
                <a:lnTo>
                  <a:pt x="11204" y="408212"/>
                </a:lnTo>
                <a:close/>
              </a:path>
              <a:path w="1375822" h="436870">
                <a:moveTo>
                  <a:pt x="19903" y="410384"/>
                </a:moveTo>
                <a:lnTo>
                  <a:pt x="13717" y="417022"/>
                </a:lnTo>
                <a:lnTo>
                  <a:pt x="16379" y="417022"/>
                </a:lnTo>
                <a:lnTo>
                  <a:pt x="30074" y="412923"/>
                </a:lnTo>
                <a:lnTo>
                  <a:pt x="19903" y="410384"/>
                </a:lnTo>
                <a:close/>
              </a:path>
              <a:path w="1375822" h="436870">
                <a:moveTo>
                  <a:pt x="1372890" y="0"/>
                </a:moveTo>
                <a:lnTo>
                  <a:pt x="26988" y="402780"/>
                </a:lnTo>
                <a:lnTo>
                  <a:pt x="19903" y="410384"/>
                </a:lnTo>
                <a:lnTo>
                  <a:pt x="30074" y="412923"/>
                </a:lnTo>
                <a:lnTo>
                  <a:pt x="1375822" y="10189"/>
                </a:lnTo>
                <a:lnTo>
                  <a:pt x="1372890" y="0"/>
                </a:lnTo>
                <a:close/>
              </a:path>
              <a:path w="1375822" h="436870">
                <a:moveTo>
                  <a:pt x="21926" y="408212"/>
                </a:moveTo>
                <a:lnTo>
                  <a:pt x="11204" y="408212"/>
                </a:lnTo>
                <a:lnTo>
                  <a:pt x="19903" y="410384"/>
                </a:lnTo>
                <a:lnTo>
                  <a:pt x="21926" y="408212"/>
                </a:lnTo>
                <a:close/>
              </a:path>
            </a:pathLst>
          </a:custGeom>
          <a:solidFill>
            <a:srgbClr val="497DBA"/>
          </a:solidFill>
        </p:spPr>
        <p:txBody>
          <a:bodyPr wrap="square" lIns="0" tIns="0" rIns="0" bIns="0" rtlCol="0">
            <a:noAutofit/>
          </a:bodyPr>
          <a:lstStyle/>
          <a:p>
            <a:endParaRPr>
              <a:solidFill>
                <a:prstClr val="black"/>
              </a:solidFill>
            </a:endParaRPr>
          </a:p>
        </p:txBody>
      </p:sp>
      <p:sp>
        <p:nvSpPr>
          <p:cNvPr id="27" name="object 27"/>
          <p:cNvSpPr txBox="1"/>
          <p:nvPr/>
        </p:nvSpPr>
        <p:spPr>
          <a:xfrm>
            <a:off x="6323236" y="2949529"/>
            <a:ext cx="882650" cy="350520"/>
          </a:xfrm>
          <a:prstGeom prst="rect">
            <a:avLst/>
          </a:prstGeom>
        </p:spPr>
        <p:txBody>
          <a:bodyPr vert="horz" wrap="square" lIns="0" tIns="0" rIns="0" bIns="0" rtlCol="0">
            <a:noAutofit/>
          </a:bodyPr>
          <a:lstStyle/>
          <a:p>
            <a:pPr marL="12700" marR="12700">
              <a:lnSpc>
                <a:spcPct val="120700"/>
              </a:lnSpc>
            </a:pPr>
            <a:r>
              <a:rPr sz="900" dirty="0">
                <a:solidFill>
                  <a:prstClr val="black"/>
                </a:solidFill>
                <a:cs typeface="Calibri"/>
              </a:rPr>
              <a:t>1.5 i</a:t>
            </a:r>
            <a:r>
              <a:rPr sz="900" spc="-5" dirty="0">
                <a:solidFill>
                  <a:prstClr val="black"/>
                </a:solidFill>
                <a:cs typeface="Calibri"/>
              </a:rPr>
              <a:t>n</a:t>
            </a:r>
            <a:r>
              <a:rPr sz="900" dirty="0">
                <a:solidFill>
                  <a:prstClr val="black"/>
                </a:solidFill>
                <a:cs typeface="Calibri"/>
              </a:rPr>
              <a:t>. </a:t>
            </a:r>
            <a:r>
              <a:rPr sz="900" spc="-5" dirty="0">
                <a:solidFill>
                  <a:prstClr val="black"/>
                </a:solidFill>
                <a:cs typeface="Calibri"/>
              </a:rPr>
              <a:t>d</a:t>
            </a:r>
            <a:r>
              <a:rPr sz="900" dirty="0">
                <a:solidFill>
                  <a:prstClr val="black"/>
                </a:solidFill>
                <a:cs typeface="Calibri"/>
              </a:rPr>
              <a:t>ia. F</a:t>
            </a:r>
            <a:r>
              <a:rPr sz="900" spc="-5" dirty="0">
                <a:solidFill>
                  <a:prstClr val="black"/>
                </a:solidFill>
                <a:cs typeface="Calibri"/>
              </a:rPr>
              <a:t>lu</a:t>
            </a:r>
            <a:r>
              <a:rPr sz="900" dirty="0">
                <a:solidFill>
                  <a:prstClr val="black"/>
                </a:solidFill>
                <a:cs typeface="Calibri"/>
              </a:rPr>
              <a:t>ores</a:t>
            </a:r>
            <a:r>
              <a:rPr sz="900" spc="-10" dirty="0">
                <a:solidFill>
                  <a:prstClr val="black"/>
                </a:solidFill>
                <a:cs typeface="Calibri"/>
              </a:rPr>
              <a:t>c</a:t>
            </a:r>
            <a:r>
              <a:rPr sz="900" dirty="0">
                <a:solidFill>
                  <a:prstClr val="black"/>
                </a:solidFill>
                <a:cs typeface="Calibri"/>
              </a:rPr>
              <a:t>ent </a:t>
            </a:r>
            <a:r>
              <a:rPr sz="900" spc="-5" dirty="0">
                <a:solidFill>
                  <a:prstClr val="black"/>
                </a:solidFill>
                <a:cs typeface="Calibri"/>
              </a:rPr>
              <a:t> </a:t>
            </a:r>
            <a:r>
              <a:rPr sz="900" dirty="0">
                <a:solidFill>
                  <a:prstClr val="black"/>
                </a:solidFill>
                <a:cs typeface="Calibri"/>
              </a:rPr>
              <a:t>L</a:t>
            </a:r>
            <a:r>
              <a:rPr sz="900" spc="-15" dirty="0">
                <a:solidFill>
                  <a:prstClr val="black"/>
                </a:solidFill>
                <a:cs typeface="Calibri"/>
              </a:rPr>
              <a:t>a</a:t>
            </a:r>
            <a:r>
              <a:rPr sz="900" spc="5" dirty="0">
                <a:solidFill>
                  <a:prstClr val="black"/>
                </a:solidFill>
                <a:cs typeface="Calibri"/>
              </a:rPr>
              <a:t>mp</a:t>
            </a:r>
            <a:endParaRPr sz="900">
              <a:solidFill>
                <a:prstClr val="black"/>
              </a:solidFill>
              <a:cs typeface="Calibri"/>
            </a:endParaRPr>
          </a:p>
        </p:txBody>
      </p:sp>
      <p:sp>
        <p:nvSpPr>
          <p:cNvPr id="28" name="object 28"/>
          <p:cNvSpPr/>
          <p:nvPr/>
        </p:nvSpPr>
        <p:spPr>
          <a:xfrm>
            <a:off x="4757913" y="2414095"/>
            <a:ext cx="1552473" cy="749557"/>
          </a:xfrm>
          <a:custGeom>
            <a:avLst/>
            <a:gdLst/>
            <a:ahLst/>
            <a:cxnLst/>
            <a:rect l="l" t="t" r="r" b="b"/>
            <a:pathLst>
              <a:path w="1552473" h="749557">
                <a:moveTo>
                  <a:pt x="29327" y="15637"/>
                </a:moveTo>
                <a:lnTo>
                  <a:pt x="18799" y="16593"/>
                </a:lnTo>
                <a:lnTo>
                  <a:pt x="24673" y="25222"/>
                </a:lnTo>
                <a:lnTo>
                  <a:pt x="1548075" y="749557"/>
                </a:lnTo>
                <a:lnTo>
                  <a:pt x="1552473" y="740004"/>
                </a:lnTo>
                <a:lnTo>
                  <a:pt x="29327" y="15637"/>
                </a:lnTo>
                <a:close/>
              </a:path>
              <a:path w="1552473" h="749557">
                <a:moveTo>
                  <a:pt x="84293" y="0"/>
                </a:moveTo>
                <a:lnTo>
                  <a:pt x="81361" y="212"/>
                </a:lnTo>
                <a:lnTo>
                  <a:pt x="0" y="7642"/>
                </a:lnTo>
                <a:lnTo>
                  <a:pt x="46387" y="75783"/>
                </a:lnTo>
                <a:lnTo>
                  <a:pt x="48063" y="78224"/>
                </a:lnTo>
                <a:lnTo>
                  <a:pt x="51309" y="78755"/>
                </a:lnTo>
                <a:lnTo>
                  <a:pt x="53717" y="77163"/>
                </a:lnTo>
                <a:lnTo>
                  <a:pt x="56021" y="75465"/>
                </a:lnTo>
                <a:lnTo>
                  <a:pt x="56649" y="72174"/>
                </a:lnTo>
                <a:lnTo>
                  <a:pt x="54974" y="69733"/>
                </a:lnTo>
                <a:lnTo>
                  <a:pt x="24673" y="25222"/>
                </a:lnTo>
                <a:lnTo>
                  <a:pt x="7120" y="16876"/>
                </a:lnTo>
                <a:lnTo>
                  <a:pt x="11623" y="7217"/>
                </a:lnTo>
                <a:lnTo>
                  <a:pt x="87252" y="7217"/>
                </a:lnTo>
                <a:lnTo>
                  <a:pt x="87016" y="4988"/>
                </a:lnTo>
                <a:lnTo>
                  <a:pt x="86806" y="2122"/>
                </a:lnTo>
                <a:lnTo>
                  <a:pt x="84293" y="0"/>
                </a:lnTo>
                <a:close/>
              </a:path>
              <a:path w="1552473" h="749557">
                <a:moveTo>
                  <a:pt x="11623" y="7217"/>
                </a:moveTo>
                <a:lnTo>
                  <a:pt x="7120" y="16876"/>
                </a:lnTo>
                <a:lnTo>
                  <a:pt x="24673" y="25222"/>
                </a:lnTo>
                <a:lnTo>
                  <a:pt x="19353" y="17406"/>
                </a:lnTo>
                <a:lnTo>
                  <a:pt x="9843" y="17406"/>
                </a:lnTo>
                <a:lnTo>
                  <a:pt x="13717" y="9127"/>
                </a:lnTo>
                <a:lnTo>
                  <a:pt x="15640" y="9127"/>
                </a:lnTo>
                <a:lnTo>
                  <a:pt x="11623" y="7217"/>
                </a:lnTo>
                <a:close/>
              </a:path>
              <a:path w="1552473" h="749557">
                <a:moveTo>
                  <a:pt x="13717" y="9127"/>
                </a:moveTo>
                <a:lnTo>
                  <a:pt x="9843" y="17406"/>
                </a:lnTo>
                <a:lnTo>
                  <a:pt x="18799" y="16593"/>
                </a:lnTo>
                <a:lnTo>
                  <a:pt x="13717" y="9127"/>
                </a:lnTo>
                <a:close/>
              </a:path>
              <a:path w="1552473" h="749557">
                <a:moveTo>
                  <a:pt x="18799" y="16593"/>
                </a:moveTo>
                <a:lnTo>
                  <a:pt x="9843" y="17406"/>
                </a:lnTo>
                <a:lnTo>
                  <a:pt x="19353" y="17406"/>
                </a:lnTo>
                <a:lnTo>
                  <a:pt x="18799" y="16593"/>
                </a:lnTo>
                <a:close/>
              </a:path>
              <a:path w="1552473" h="749557">
                <a:moveTo>
                  <a:pt x="15640" y="9127"/>
                </a:moveTo>
                <a:lnTo>
                  <a:pt x="13717" y="9127"/>
                </a:lnTo>
                <a:lnTo>
                  <a:pt x="18799" y="16593"/>
                </a:lnTo>
                <a:lnTo>
                  <a:pt x="29327" y="15637"/>
                </a:lnTo>
                <a:lnTo>
                  <a:pt x="15640" y="9127"/>
                </a:lnTo>
                <a:close/>
              </a:path>
              <a:path w="1552473" h="749557">
                <a:moveTo>
                  <a:pt x="87252" y="7217"/>
                </a:moveTo>
                <a:lnTo>
                  <a:pt x="11623" y="7217"/>
                </a:lnTo>
                <a:lnTo>
                  <a:pt x="29327" y="15637"/>
                </a:lnTo>
                <a:lnTo>
                  <a:pt x="82304" y="10826"/>
                </a:lnTo>
                <a:lnTo>
                  <a:pt x="85131" y="10507"/>
                </a:lnTo>
                <a:lnTo>
                  <a:pt x="87330" y="7960"/>
                </a:lnTo>
                <a:lnTo>
                  <a:pt x="87252" y="7217"/>
                </a:lnTo>
                <a:close/>
              </a:path>
            </a:pathLst>
          </a:custGeom>
          <a:solidFill>
            <a:srgbClr val="497DBA"/>
          </a:solidFill>
        </p:spPr>
        <p:txBody>
          <a:bodyPr wrap="square" lIns="0" tIns="0" rIns="0" bIns="0" rtlCol="0">
            <a:noAutofit/>
          </a:bodyPr>
          <a:lstStyle/>
          <a:p>
            <a:endParaRPr>
              <a:solidFill>
                <a:prstClr val="black"/>
              </a:solidFill>
            </a:endParaRPr>
          </a:p>
        </p:txBody>
      </p:sp>
      <p:sp>
        <p:nvSpPr>
          <p:cNvPr id="29" name="object 29"/>
          <p:cNvSpPr/>
          <p:nvPr/>
        </p:nvSpPr>
        <p:spPr>
          <a:xfrm>
            <a:off x="3689213" y="1580476"/>
            <a:ext cx="474977" cy="254734"/>
          </a:xfrm>
          <a:custGeom>
            <a:avLst/>
            <a:gdLst/>
            <a:ahLst/>
            <a:cxnLst/>
            <a:rect l="l" t="t" r="r" b="b"/>
            <a:pathLst>
              <a:path w="474977" h="254734">
                <a:moveTo>
                  <a:pt x="0" y="254734"/>
                </a:moveTo>
                <a:lnTo>
                  <a:pt x="474977" y="254734"/>
                </a:lnTo>
                <a:lnTo>
                  <a:pt x="474977" y="0"/>
                </a:lnTo>
                <a:lnTo>
                  <a:pt x="0" y="0"/>
                </a:lnTo>
                <a:lnTo>
                  <a:pt x="0" y="254734"/>
                </a:lnTo>
                <a:close/>
              </a:path>
            </a:pathLst>
          </a:custGeom>
          <a:solidFill>
            <a:srgbClr val="4F81BC"/>
          </a:solidFill>
        </p:spPr>
        <p:txBody>
          <a:bodyPr wrap="square" lIns="0" tIns="0" rIns="0" bIns="0" rtlCol="0">
            <a:noAutofit/>
          </a:bodyPr>
          <a:lstStyle/>
          <a:p>
            <a:endParaRPr>
              <a:solidFill>
                <a:prstClr val="black"/>
              </a:solidFill>
            </a:endParaRPr>
          </a:p>
        </p:txBody>
      </p:sp>
      <p:sp>
        <p:nvSpPr>
          <p:cNvPr id="30" name="object 30"/>
          <p:cNvSpPr/>
          <p:nvPr/>
        </p:nvSpPr>
        <p:spPr>
          <a:xfrm>
            <a:off x="3689213" y="1580476"/>
            <a:ext cx="474977" cy="254734"/>
          </a:xfrm>
          <a:custGeom>
            <a:avLst/>
            <a:gdLst/>
            <a:ahLst/>
            <a:cxnLst/>
            <a:rect l="l" t="t" r="r" b="b"/>
            <a:pathLst>
              <a:path w="474977" h="254734">
                <a:moveTo>
                  <a:pt x="0" y="254734"/>
                </a:moveTo>
                <a:lnTo>
                  <a:pt x="474977" y="254734"/>
                </a:lnTo>
                <a:lnTo>
                  <a:pt x="474977" y="0"/>
                </a:lnTo>
                <a:lnTo>
                  <a:pt x="0" y="0"/>
                </a:lnTo>
                <a:lnTo>
                  <a:pt x="0" y="254734"/>
                </a:lnTo>
                <a:close/>
              </a:path>
            </a:pathLst>
          </a:custGeom>
          <a:ln w="21587">
            <a:solidFill>
              <a:srgbClr val="385D89"/>
            </a:solidFill>
          </a:ln>
        </p:spPr>
        <p:txBody>
          <a:bodyPr wrap="square" lIns="0" tIns="0" rIns="0" bIns="0" rtlCol="0">
            <a:noAutofit/>
          </a:bodyPr>
          <a:lstStyle/>
          <a:p>
            <a:endParaRPr>
              <a:solidFill>
                <a:prstClr val="black"/>
              </a:solidFill>
            </a:endParaRPr>
          </a:p>
        </p:txBody>
      </p:sp>
      <p:sp>
        <p:nvSpPr>
          <p:cNvPr id="31" name="object 31"/>
          <p:cNvSpPr/>
          <p:nvPr/>
        </p:nvSpPr>
        <p:spPr>
          <a:xfrm>
            <a:off x="4025970" y="1739685"/>
            <a:ext cx="593198" cy="547149"/>
          </a:xfrm>
          <a:custGeom>
            <a:avLst/>
            <a:gdLst/>
            <a:ahLst/>
            <a:cxnLst/>
            <a:rect l="l" t="t" r="r" b="b"/>
            <a:pathLst>
              <a:path w="593198" h="547149">
                <a:moveTo>
                  <a:pt x="0" y="0"/>
                </a:moveTo>
                <a:lnTo>
                  <a:pt x="44333" y="3967"/>
                </a:lnTo>
                <a:lnTo>
                  <a:pt x="87777" y="15322"/>
                </a:lnTo>
                <a:lnTo>
                  <a:pt x="129442" y="33242"/>
                </a:lnTo>
                <a:lnTo>
                  <a:pt x="168438" y="56907"/>
                </a:lnTo>
                <a:lnTo>
                  <a:pt x="203875" y="85495"/>
                </a:lnTo>
                <a:lnTo>
                  <a:pt x="234865" y="118184"/>
                </a:lnTo>
                <a:lnTo>
                  <a:pt x="260516" y="154152"/>
                </a:lnTo>
                <a:lnTo>
                  <a:pt x="279940" y="192579"/>
                </a:lnTo>
                <a:lnTo>
                  <a:pt x="292246" y="232642"/>
                </a:lnTo>
                <a:lnTo>
                  <a:pt x="296546" y="273521"/>
                </a:lnTo>
                <a:lnTo>
                  <a:pt x="297641" y="294026"/>
                </a:lnTo>
                <a:lnTo>
                  <a:pt x="300849" y="314428"/>
                </a:lnTo>
                <a:lnTo>
                  <a:pt x="313164" y="354515"/>
                </a:lnTo>
                <a:lnTo>
                  <a:pt x="332599" y="392959"/>
                </a:lnTo>
                <a:lnTo>
                  <a:pt x="358265" y="428941"/>
                </a:lnTo>
                <a:lnTo>
                  <a:pt x="389270" y="461640"/>
                </a:lnTo>
                <a:lnTo>
                  <a:pt x="424722" y="490234"/>
                </a:lnTo>
                <a:lnTo>
                  <a:pt x="463733" y="513903"/>
                </a:lnTo>
                <a:lnTo>
                  <a:pt x="505409" y="531825"/>
                </a:lnTo>
                <a:lnTo>
                  <a:pt x="548861" y="543181"/>
                </a:lnTo>
                <a:lnTo>
                  <a:pt x="570975" y="546140"/>
                </a:lnTo>
                <a:lnTo>
                  <a:pt x="593198" y="547149"/>
                </a:lnTo>
              </a:path>
            </a:pathLst>
          </a:custGeom>
          <a:ln w="26581">
            <a:solidFill>
              <a:srgbClr val="497DBA"/>
            </a:solidFill>
          </a:ln>
        </p:spPr>
        <p:txBody>
          <a:bodyPr wrap="square" lIns="0" tIns="0" rIns="0" bIns="0" rtlCol="0">
            <a:noAutofit/>
          </a:bodyPr>
          <a:lstStyle/>
          <a:p>
            <a:endParaRPr>
              <a:solidFill>
                <a:prstClr val="black"/>
              </a:solidFill>
            </a:endParaRPr>
          </a:p>
        </p:txBody>
      </p:sp>
      <p:sp>
        <p:nvSpPr>
          <p:cNvPr id="32" name="object 32"/>
          <p:cNvSpPr txBox="1"/>
          <p:nvPr/>
        </p:nvSpPr>
        <p:spPr>
          <a:xfrm>
            <a:off x="2188124" y="1150783"/>
            <a:ext cx="522605" cy="350520"/>
          </a:xfrm>
          <a:prstGeom prst="rect">
            <a:avLst/>
          </a:prstGeom>
        </p:spPr>
        <p:txBody>
          <a:bodyPr vert="horz" wrap="square" lIns="0" tIns="0" rIns="0" bIns="0" rtlCol="0">
            <a:noAutofit/>
          </a:bodyPr>
          <a:lstStyle/>
          <a:p>
            <a:pPr marL="12700" marR="12700">
              <a:lnSpc>
                <a:spcPct val="120700"/>
              </a:lnSpc>
            </a:pPr>
            <a:r>
              <a:rPr sz="900" dirty="0">
                <a:solidFill>
                  <a:prstClr val="black"/>
                </a:solidFill>
                <a:cs typeface="Calibri"/>
              </a:rPr>
              <a:t>H</a:t>
            </a:r>
            <a:r>
              <a:rPr sz="900" spc="5" dirty="0">
                <a:solidFill>
                  <a:prstClr val="black"/>
                </a:solidFill>
                <a:cs typeface="Calibri"/>
              </a:rPr>
              <a:t>V </a:t>
            </a:r>
            <a:r>
              <a:rPr sz="900" dirty="0">
                <a:solidFill>
                  <a:prstClr val="black"/>
                </a:solidFill>
                <a:cs typeface="Calibri"/>
              </a:rPr>
              <a:t>P</a:t>
            </a:r>
            <a:r>
              <a:rPr sz="900" spc="-5" dirty="0">
                <a:solidFill>
                  <a:prstClr val="black"/>
                </a:solidFill>
                <a:cs typeface="Calibri"/>
              </a:rPr>
              <a:t>u</a:t>
            </a:r>
            <a:r>
              <a:rPr sz="900" dirty="0">
                <a:solidFill>
                  <a:prstClr val="black"/>
                </a:solidFill>
                <a:cs typeface="Calibri"/>
              </a:rPr>
              <a:t>ls</a:t>
            </a:r>
            <a:r>
              <a:rPr sz="900" spc="-5" dirty="0">
                <a:solidFill>
                  <a:prstClr val="black"/>
                </a:solidFill>
                <a:cs typeface="Calibri"/>
              </a:rPr>
              <a:t>in</a:t>
            </a:r>
            <a:r>
              <a:rPr sz="900" dirty="0">
                <a:solidFill>
                  <a:prstClr val="black"/>
                </a:solidFill>
                <a:cs typeface="Calibri"/>
              </a:rPr>
              <a:t>g Ci</a:t>
            </a:r>
            <a:r>
              <a:rPr sz="900" spc="-5" dirty="0">
                <a:solidFill>
                  <a:prstClr val="black"/>
                </a:solidFill>
                <a:cs typeface="Calibri"/>
              </a:rPr>
              <a:t>r</a:t>
            </a:r>
            <a:r>
              <a:rPr sz="900" dirty="0">
                <a:solidFill>
                  <a:prstClr val="black"/>
                </a:solidFill>
                <a:cs typeface="Calibri"/>
              </a:rPr>
              <a:t>cu</a:t>
            </a:r>
            <a:r>
              <a:rPr sz="900" spc="-5" dirty="0">
                <a:solidFill>
                  <a:prstClr val="black"/>
                </a:solidFill>
                <a:cs typeface="Calibri"/>
              </a:rPr>
              <a:t>i</a:t>
            </a:r>
            <a:r>
              <a:rPr sz="900" dirty="0">
                <a:solidFill>
                  <a:prstClr val="black"/>
                </a:solidFill>
                <a:cs typeface="Calibri"/>
              </a:rPr>
              <a:t>t</a:t>
            </a:r>
            <a:endParaRPr sz="900">
              <a:solidFill>
                <a:prstClr val="black"/>
              </a:solidFill>
              <a:cs typeface="Calibri"/>
            </a:endParaRPr>
          </a:p>
        </p:txBody>
      </p:sp>
      <p:sp>
        <p:nvSpPr>
          <p:cNvPr id="33" name="object 33"/>
          <p:cNvSpPr/>
          <p:nvPr/>
        </p:nvSpPr>
        <p:spPr>
          <a:xfrm>
            <a:off x="2730755" y="1382420"/>
            <a:ext cx="958667" cy="332641"/>
          </a:xfrm>
          <a:custGeom>
            <a:avLst/>
            <a:gdLst/>
            <a:ahLst/>
            <a:cxnLst/>
            <a:rect l="l" t="t" r="r" b="b"/>
            <a:pathLst>
              <a:path w="958667" h="332641">
                <a:moveTo>
                  <a:pt x="928896" y="309840"/>
                </a:moveTo>
                <a:lnTo>
                  <a:pt x="873849" y="322345"/>
                </a:lnTo>
                <a:lnTo>
                  <a:pt x="872069" y="325105"/>
                </a:lnTo>
                <a:lnTo>
                  <a:pt x="873326" y="330836"/>
                </a:lnTo>
                <a:lnTo>
                  <a:pt x="876153" y="332641"/>
                </a:lnTo>
                <a:lnTo>
                  <a:pt x="950697" y="315765"/>
                </a:lnTo>
                <a:lnTo>
                  <a:pt x="947253" y="315765"/>
                </a:lnTo>
                <a:lnTo>
                  <a:pt x="928896" y="309840"/>
                </a:lnTo>
                <a:close/>
              </a:path>
              <a:path w="958667" h="332641">
                <a:moveTo>
                  <a:pt x="938949" y="307557"/>
                </a:moveTo>
                <a:lnTo>
                  <a:pt x="928896" y="309840"/>
                </a:lnTo>
                <a:lnTo>
                  <a:pt x="947253" y="315765"/>
                </a:lnTo>
                <a:lnTo>
                  <a:pt x="947716" y="314279"/>
                </a:lnTo>
                <a:lnTo>
                  <a:pt x="944949" y="314279"/>
                </a:lnTo>
                <a:lnTo>
                  <a:pt x="938949" y="307557"/>
                </a:lnTo>
                <a:close/>
              </a:path>
              <a:path w="958667" h="332641">
                <a:moveTo>
                  <a:pt x="898666" y="250170"/>
                </a:moveTo>
                <a:lnTo>
                  <a:pt x="894373" y="254097"/>
                </a:lnTo>
                <a:lnTo>
                  <a:pt x="894268" y="257388"/>
                </a:lnTo>
                <a:lnTo>
                  <a:pt x="896153" y="259617"/>
                </a:lnTo>
                <a:lnTo>
                  <a:pt x="931966" y="299734"/>
                </a:lnTo>
                <a:lnTo>
                  <a:pt x="950395" y="305681"/>
                </a:lnTo>
                <a:lnTo>
                  <a:pt x="947253" y="315765"/>
                </a:lnTo>
                <a:lnTo>
                  <a:pt x="950697" y="315765"/>
                </a:lnTo>
                <a:lnTo>
                  <a:pt x="958667" y="313960"/>
                </a:lnTo>
                <a:lnTo>
                  <a:pt x="903902" y="252505"/>
                </a:lnTo>
                <a:lnTo>
                  <a:pt x="902017" y="250276"/>
                </a:lnTo>
                <a:lnTo>
                  <a:pt x="898666" y="250170"/>
                </a:lnTo>
                <a:close/>
              </a:path>
              <a:path w="958667" h="332641">
                <a:moveTo>
                  <a:pt x="947672" y="305575"/>
                </a:moveTo>
                <a:lnTo>
                  <a:pt x="938949" y="307557"/>
                </a:lnTo>
                <a:lnTo>
                  <a:pt x="944949" y="314279"/>
                </a:lnTo>
                <a:lnTo>
                  <a:pt x="947672" y="305575"/>
                </a:lnTo>
                <a:close/>
              </a:path>
              <a:path w="958667" h="332641">
                <a:moveTo>
                  <a:pt x="950066" y="305575"/>
                </a:moveTo>
                <a:lnTo>
                  <a:pt x="947672" y="305575"/>
                </a:lnTo>
                <a:lnTo>
                  <a:pt x="944949" y="314279"/>
                </a:lnTo>
                <a:lnTo>
                  <a:pt x="947716" y="314279"/>
                </a:lnTo>
                <a:lnTo>
                  <a:pt x="950395" y="305681"/>
                </a:lnTo>
                <a:lnTo>
                  <a:pt x="950066" y="305575"/>
                </a:lnTo>
                <a:close/>
              </a:path>
              <a:path w="958667" h="332641">
                <a:moveTo>
                  <a:pt x="3183" y="0"/>
                </a:moveTo>
                <a:lnTo>
                  <a:pt x="0" y="10083"/>
                </a:lnTo>
                <a:lnTo>
                  <a:pt x="928896" y="309840"/>
                </a:lnTo>
                <a:lnTo>
                  <a:pt x="938949" y="307557"/>
                </a:lnTo>
                <a:lnTo>
                  <a:pt x="931966" y="299734"/>
                </a:lnTo>
                <a:lnTo>
                  <a:pt x="3183" y="0"/>
                </a:lnTo>
                <a:close/>
              </a:path>
              <a:path w="958667" h="332641">
                <a:moveTo>
                  <a:pt x="931966" y="299734"/>
                </a:moveTo>
                <a:lnTo>
                  <a:pt x="938949" y="307557"/>
                </a:lnTo>
                <a:lnTo>
                  <a:pt x="947672" y="305575"/>
                </a:lnTo>
                <a:lnTo>
                  <a:pt x="950066" y="305575"/>
                </a:lnTo>
                <a:lnTo>
                  <a:pt x="931966" y="299734"/>
                </a:lnTo>
                <a:close/>
              </a:path>
            </a:pathLst>
          </a:custGeom>
          <a:solidFill>
            <a:srgbClr val="497DBA"/>
          </a:solidFill>
        </p:spPr>
        <p:txBody>
          <a:bodyPr wrap="square" lIns="0" tIns="0" rIns="0" bIns="0" rtlCol="0">
            <a:noAutofit/>
          </a:bodyPr>
          <a:lstStyle/>
          <a:p>
            <a:endParaRPr>
              <a:solidFill>
                <a:prstClr val="black"/>
              </a:solidFill>
            </a:endParaRPr>
          </a:p>
        </p:txBody>
      </p:sp>
      <p:sp>
        <p:nvSpPr>
          <p:cNvPr id="34" name="object 34"/>
          <p:cNvSpPr txBox="1"/>
          <p:nvPr/>
        </p:nvSpPr>
        <p:spPr>
          <a:xfrm>
            <a:off x="2614097" y="3352010"/>
            <a:ext cx="511175" cy="350520"/>
          </a:xfrm>
          <a:prstGeom prst="rect">
            <a:avLst/>
          </a:prstGeom>
        </p:spPr>
        <p:txBody>
          <a:bodyPr vert="horz" wrap="square" lIns="0" tIns="0" rIns="0" bIns="0" rtlCol="0">
            <a:noAutofit/>
          </a:bodyPr>
          <a:lstStyle/>
          <a:p>
            <a:pPr marL="12700" marR="12700">
              <a:lnSpc>
                <a:spcPct val="120700"/>
              </a:lnSpc>
            </a:pPr>
            <a:r>
              <a:rPr sz="900" spc="5" dirty="0">
                <a:solidFill>
                  <a:prstClr val="black"/>
                </a:solidFill>
                <a:cs typeface="Calibri"/>
              </a:rPr>
              <a:t>A</a:t>
            </a:r>
            <a:r>
              <a:rPr sz="900" spc="-5" dirty="0">
                <a:solidFill>
                  <a:prstClr val="black"/>
                </a:solidFill>
                <a:cs typeface="Calibri"/>
              </a:rPr>
              <a:t>lu</a:t>
            </a:r>
            <a:r>
              <a:rPr sz="900" dirty="0">
                <a:solidFill>
                  <a:prstClr val="black"/>
                </a:solidFill>
                <a:cs typeface="Calibri"/>
              </a:rPr>
              <a:t>mi</a:t>
            </a:r>
            <a:r>
              <a:rPr sz="900" spc="-5" dirty="0">
                <a:solidFill>
                  <a:prstClr val="black"/>
                </a:solidFill>
                <a:cs typeface="Calibri"/>
              </a:rPr>
              <a:t>nu</a:t>
            </a:r>
            <a:r>
              <a:rPr sz="900" spc="5" dirty="0">
                <a:solidFill>
                  <a:prstClr val="black"/>
                </a:solidFill>
                <a:cs typeface="Calibri"/>
              </a:rPr>
              <a:t>m</a:t>
            </a:r>
            <a:r>
              <a:rPr sz="900" dirty="0">
                <a:solidFill>
                  <a:prstClr val="black"/>
                </a:solidFill>
                <a:cs typeface="Calibri"/>
              </a:rPr>
              <a:t> S</a:t>
            </a:r>
            <a:r>
              <a:rPr sz="900" spc="-10" dirty="0">
                <a:solidFill>
                  <a:prstClr val="black"/>
                </a:solidFill>
                <a:cs typeface="Calibri"/>
              </a:rPr>
              <a:t>h</a:t>
            </a:r>
            <a:r>
              <a:rPr sz="900" dirty="0">
                <a:solidFill>
                  <a:prstClr val="black"/>
                </a:solidFill>
                <a:cs typeface="Calibri"/>
              </a:rPr>
              <a:t>iel</a:t>
            </a:r>
            <a:r>
              <a:rPr sz="900" spc="-5" dirty="0">
                <a:solidFill>
                  <a:prstClr val="black"/>
                </a:solidFill>
                <a:cs typeface="Calibri"/>
              </a:rPr>
              <a:t>d</a:t>
            </a:r>
            <a:r>
              <a:rPr sz="900" dirty="0">
                <a:solidFill>
                  <a:prstClr val="black"/>
                </a:solidFill>
                <a:cs typeface="Calibri"/>
              </a:rPr>
              <a:t>s</a:t>
            </a:r>
            <a:endParaRPr sz="900">
              <a:solidFill>
                <a:prstClr val="black"/>
              </a:solidFill>
              <a:cs typeface="Calibri"/>
            </a:endParaRPr>
          </a:p>
        </p:txBody>
      </p:sp>
      <p:sp>
        <p:nvSpPr>
          <p:cNvPr id="35" name="object 35"/>
          <p:cNvSpPr/>
          <p:nvPr/>
        </p:nvSpPr>
        <p:spPr>
          <a:xfrm>
            <a:off x="3171094" y="2378433"/>
            <a:ext cx="1275821" cy="1185259"/>
          </a:xfrm>
          <a:custGeom>
            <a:avLst/>
            <a:gdLst/>
            <a:ahLst/>
            <a:cxnLst/>
            <a:rect l="l" t="t" r="r" b="b"/>
            <a:pathLst>
              <a:path w="1275821" h="1185259">
                <a:moveTo>
                  <a:pt x="1260473" y="14255"/>
                </a:moveTo>
                <a:lnTo>
                  <a:pt x="1250286" y="16491"/>
                </a:lnTo>
                <a:lnTo>
                  <a:pt x="0" y="1177405"/>
                </a:lnTo>
                <a:lnTo>
                  <a:pt x="7120" y="1185259"/>
                </a:lnTo>
                <a:lnTo>
                  <a:pt x="1257415" y="24232"/>
                </a:lnTo>
                <a:lnTo>
                  <a:pt x="1260473" y="14255"/>
                </a:lnTo>
                <a:close/>
              </a:path>
              <a:path w="1275821" h="1185259">
                <a:moveTo>
                  <a:pt x="1274847" y="3184"/>
                </a:moveTo>
                <a:lnTo>
                  <a:pt x="1264617" y="3184"/>
                </a:lnTo>
                <a:lnTo>
                  <a:pt x="1271737" y="10932"/>
                </a:lnTo>
                <a:lnTo>
                  <a:pt x="1257415" y="24232"/>
                </a:lnTo>
                <a:lnTo>
                  <a:pt x="1241580" y="75889"/>
                </a:lnTo>
                <a:lnTo>
                  <a:pt x="1240742" y="78755"/>
                </a:lnTo>
                <a:lnTo>
                  <a:pt x="1242313" y="81727"/>
                </a:lnTo>
                <a:lnTo>
                  <a:pt x="1245036" y="82576"/>
                </a:lnTo>
                <a:lnTo>
                  <a:pt x="1247863" y="83425"/>
                </a:lnTo>
                <a:lnTo>
                  <a:pt x="1250795" y="81833"/>
                </a:lnTo>
                <a:lnTo>
                  <a:pt x="1274847" y="3184"/>
                </a:lnTo>
                <a:close/>
              </a:path>
              <a:path w="1275821" h="1185259">
                <a:moveTo>
                  <a:pt x="1275821" y="0"/>
                </a:moveTo>
                <a:lnTo>
                  <a:pt x="1193203" y="18149"/>
                </a:lnTo>
                <a:lnTo>
                  <a:pt x="1191318" y="21015"/>
                </a:lnTo>
                <a:lnTo>
                  <a:pt x="1192574" y="26747"/>
                </a:lnTo>
                <a:lnTo>
                  <a:pt x="1195402" y="28551"/>
                </a:lnTo>
                <a:lnTo>
                  <a:pt x="1250286" y="16491"/>
                </a:lnTo>
                <a:lnTo>
                  <a:pt x="1264617" y="3184"/>
                </a:lnTo>
                <a:lnTo>
                  <a:pt x="1274847" y="3184"/>
                </a:lnTo>
                <a:lnTo>
                  <a:pt x="1275821" y="0"/>
                </a:lnTo>
                <a:close/>
              </a:path>
              <a:path w="1275821" h="1185259">
                <a:moveTo>
                  <a:pt x="1266763" y="5519"/>
                </a:moveTo>
                <a:lnTo>
                  <a:pt x="1263151" y="5519"/>
                </a:lnTo>
                <a:lnTo>
                  <a:pt x="1269329" y="12312"/>
                </a:lnTo>
                <a:lnTo>
                  <a:pt x="1260473" y="14255"/>
                </a:lnTo>
                <a:lnTo>
                  <a:pt x="1257415" y="24232"/>
                </a:lnTo>
                <a:lnTo>
                  <a:pt x="1271737" y="10932"/>
                </a:lnTo>
                <a:lnTo>
                  <a:pt x="1266763" y="5519"/>
                </a:lnTo>
                <a:close/>
              </a:path>
              <a:path w="1275821" h="1185259">
                <a:moveTo>
                  <a:pt x="1264617" y="3184"/>
                </a:moveTo>
                <a:lnTo>
                  <a:pt x="1250286" y="16491"/>
                </a:lnTo>
                <a:lnTo>
                  <a:pt x="1260473" y="14255"/>
                </a:lnTo>
                <a:lnTo>
                  <a:pt x="1263151" y="5519"/>
                </a:lnTo>
                <a:lnTo>
                  <a:pt x="1266763" y="5519"/>
                </a:lnTo>
                <a:lnTo>
                  <a:pt x="1264617" y="3184"/>
                </a:lnTo>
                <a:close/>
              </a:path>
              <a:path w="1275821" h="1185259">
                <a:moveTo>
                  <a:pt x="1263151" y="5519"/>
                </a:moveTo>
                <a:lnTo>
                  <a:pt x="1260473" y="14255"/>
                </a:lnTo>
                <a:lnTo>
                  <a:pt x="1269329" y="12312"/>
                </a:lnTo>
                <a:lnTo>
                  <a:pt x="1263151" y="5519"/>
                </a:lnTo>
                <a:close/>
              </a:path>
            </a:pathLst>
          </a:custGeom>
          <a:solidFill>
            <a:srgbClr val="497DBA"/>
          </a:solidFill>
        </p:spPr>
        <p:txBody>
          <a:bodyPr wrap="square" lIns="0" tIns="0" rIns="0" bIns="0" rtlCol="0">
            <a:noAutofit/>
          </a:bodyPr>
          <a:lstStyle/>
          <a:p>
            <a:endParaRPr>
              <a:solidFill>
                <a:prstClr val="black"/>
              </a:solidFill>
            </a:endParaRPr>
          </a:p>
        </p:txBody>
      </p:sp>
      <p:sp>
        <p:nvSpPr>
          <p:cNvPr id="36" name="object 36"/>
          <p:cNvSpPr/>
          <p:nvPr/>
        </p:nvSpPr>
        <p:spPr>
          <a:xfrm>
            <a:off x="3171722" y="2378433"/>
            <a:ext cx="1809752" cy="1217632"/>
          </a:xfrm>
          <a:custGeom>
            <a:avLst/>
            <a:gdLst/>
            <a:ahLst/>
            <a:cxnLst/>
            <a:rect l="l" t="t" r="r" b="b"/>
            <a:pathLst>
              <a:path w="1809752" h="1217632">
                <a:moveTo>
                  <a:pt x="1792492" y="11558"/>
                </a:moveTo>
                <a:lnTo>
                  <a:pt x="1782175" y="12161"/>
                </a:lnTo>
                <a:lnTo>
                  <a:pt x="0" y="1208716"/>
                </a:lnTo>
                <a:lnTo>
                  <a:pt x="5863" y="1217632"/>
                </a:lnTo>
                <a:lnTo>
                  <a:pt x="1787917" y="20984"/>
                </a:lnTo>
                <a:lnTo>
                  <a:pt x="1792492" y="11558"/>
                </a:lnTo>
                <a:close/>
              </a:path>
              <a:path w="1809752" h="1217632">
                <a:moveTo>
                  <a:pt x="1809081" y="1379"/>
                </a:moveTo>
                <a:lnTo>
                  <a:pt x="1798234" y="1379"/>
                </a:lnTo>
                <a:lnTo>
                  <a:pt x="1803993" y="10189"/>
                </a:lnTo>
                <a:lnTo>
                  <a:pt x="1787917" y="20984"/>
                </a:lnTo>
                <a:lnTo>
                  <a:pt x="1764307" y="69627"/>
                </a:lnTo>
                <a:lnTo>
                  <a:pt x="1762946" y="72174"/>
                </a:lnTo>
                <a:lnTo>
                  <a:pt x="1764097" y="75359"/>
                </a:lnTo>
                <a:lnTo>
                  <a:pt x="1766611" y="76738"/>
                </a:lnTo>
                <a:lnTo>
                  <a:pt x="1769228" y="78012"/>
                </a:lnTo>
                <a:lnTo>
                  <a:pt x="1772370" y="76951"/>
                </a:lnTo>
                <a:lnTo>
                  <a:pt x="1773626" y="74297"/>
                </a:lnTo>
                <a:lnTo>
                  <a:pt x="1809081" y="1379"/>
                </a:lnTo>
                <a:close/>
              </a:path>
              <a:path w="1809752" h="1217632">
                <a:moveTo>
                  <a:pt x="1799552" y="3396"/>
                </a:moveTo>
                <a:lnTo>
                  <a:pt x="1796454" y="3396"/>
                </a:lnTo>
                <a:lnTo>
                  <a:pt x="1801375" y="11038"/>
                </a:lnTo>
                <a:lnTo>
                  <a:pt x="1792492" y="11558"/>
                </a:lnTo>
                <a:lnTo>
                  <a:pt x="1787917" y="20984"/>
                </a:lnTo>
                <a:lnTo>
                  <a:pt x="1803993" y="10189"/>
                </a:lnTo>
                <a:lnTo>
                  <a:pt x="1799552" y="3396"/>
                </a:lnTo>
                <a:close/>
              </a:path>
              <a:path w="1809752" h="1217632">
                <a:moveTo>
                  <a:pt x="1809752" y="0"/>
                </a:moveTo>
                <a:lnTo>
                  <a:pt x="1728181" y="4670"/>
                </a:lnTo>
                <a:lnTo>
                  <a:pt x="1725354" y="4882"/>
                </a:lnTo>
                <a:lnTo>
                  <a:pt x="1723050" y="7323"/>
                </a:lnTo>
                <a:lnTo>
                  <a:pt x="1723469" y="13161"/>
                </a:lnTo>
                <a:lnTo>
                  <a:pt x="1725877" y="15496"/>
                </a:lnTo>
                <a:lnTo>
                  <a:pt x="1728809" y="15284"/>
                </a:lnTo>
                <a:lnTo>
                  <a:pt x="1782175" y="12161"/>
                </a:lnTo>
                <a:lnTo>
                  <a:pt x="1798234" y="1379"/>
                </a:lnTo>
                <a:lnTo>
                  <a:pt x="1809081" y="1379"/>
                </a:lnTo>
                <a:lnTo>
                  <a:pt x="1809752" y="0"/>
                </a:lnTo>
                <a:close/>
              </a:path>
              <a:path w="1809752" h="1217632">
                <a:moveTo>
                  <a:pt x="1798234" y="1379"/>
                </a:moveTo>
                <a:lnTo>
                  <a:pt x="1782175" y="12161"/>
                </a:lnTo>
                <a:lnTo>
                  <a:pt x="1792492" y="11558"/>
                </a:lnTo>
                <a:lnTo>
                  <a:pt x="1796454" y="3396"/>
                </a:lnTo>
                <a:lnTo>
                  <a:pt x="1799552" y="3396"/>
                </a:lnTo>
                <a:lnTo>
                  <a:pt x="1798234" y="1379"/>
                </a:lnTo>
                <a:close/>
              </a:path>
              <a:path w="1809752" h="1217632">
                <a:moveTo>
                  <a:pt x="1796454" y="3396"/>
                </a:moveTo>
                <a:lnTo>
                  <a:pt x="1792492" y="11558"/>
                </a:lnTo>
                <a:lnTo>
                  <a:pt x="1801375" y="11038"/>
                </a:lnTo>
                <a:lnTo>
                  <a:pt x="1796454" y="3396"/>
                </a:lnTo>
                <a:close/>
              </a:path>
            </a:pathLst>
          </a:custGeom>
          <a:solidFill>
            <a:srgbClr val="497DBA"/>
          </a:solidFill>
        </p:spPr>
        <p:txBody>
          <a:bodyPr wrap="square" lIns="0" tIns="0" rIns="0" bIns="0" rtlCol="0">
            <a:noAutofit/>
          </a:bodyPr>
          <a:lstStyle/>
          <a:p>
            <a:endParaRPr>
              <a:solidFill>
                <a:prstClr val="black"/>
              </a:solidFill>
            </a:endParaRPr>
          </a:p>
        </p:txBody>
      </p:sp>
      <p:sp>
        <p:nvSpPr>
          <p:cNvPr id="37" name="object 37"/>
          <p:cNvSpPr txBox="1"/>
          <p:nvPr/>
        </p:nvSpPr>
        <p:spPr>
          <a:xfrm>
            <a:off x="4904272" y="5080598"/>
            <a:ext cx="839469" cy="350520"/>
          </a:xfrm>
          <a:prstGeom prst="rect">
            <a:avLst/>
          </a:prstGeom>
        </p:spPr>
        <p:txBody>
          <a:bodyPr vert="horz" wrap="square" lIns="0" tIns="0" rIns="0" bIns="0" rtlCol="0">
            <a:noAutofit/>
          </a:bodyPr>
          <a:lstStyle/>
          <a:p>
            <a:pPr marL="12700" marR="12700">
              <a:lnSpc>
                <a:spcPct val="120700"/>
              </a:lnSpc>
            </a:pPr>
            <a:r>
              <a:rPr sz="900" dirty="0">
                <a:solidFill>
                  <a:prstClr val="black"/>
                </a:solidFill>
                <a:cs typeface="Calibri"/>
              </a:rPr>
              <a:t>Mic</a:t>
            </a:r>
            <a:r>
              <a:rPr sz="900" spc="-15" dirty="0">
                <a:solidFill>
                  <a:prstClr val="black"/>
                </a:solidFill>
                <a:cs typeface="Calibri"/>
              </a:rPr>
              <a:t>r</a:t>
            </a:r>
            <a:r>
              <a:rPr sz="900" spc="5" dirty="0">
                <a:solidFill>
                  <a:prstClr val="black"/>
                </a:solidFill>
                <a:cs typeface="Calibri"/>
              </a:rPr>
              <a:t>ow</a:t>
            </a:r>
            <a:r>
              <a:rPr sz="900" spc="-10" dirty="0">
                <a:solidFill>
                  <a:prstClr val="black"/>
                </a:solidFill>
                <a:cs typeface="Calibri"/>
              </a:rPr>
              <a:t>a</a:t>
            </a:r>
            <a:r>
              <a:rPr sz="900" dirty="0">
                <a:solidFill>
                  <a:prstClr val="black"/>
                </a:solidFill>
                <a:cs typeface="Calibri"/>
              </a:rPr>
              <a:t>ve</a:t>
            </a:r>
            <a:r>
              <a:rPr sz="900" spc="5" dirty="0">
                <a:solidFill>
                  <a:prstClr val="black"/>
                </a:solidFill>
                <a:cs typeface="Calibri"/>
              </a:rPr>
              <a:t> </a:t>
            </a:r>
            <a:r>
              <a:rPr sz="900" spc="-5" dirty="0">
                <a:solidFill>
                  <a:prstClr val="black"/>
                </a:solidFill>
                <a:cs typeface="Calibri"/>
              </a:rPr>
              <a:t>d</a:t>
            </a:r>
            <a:r>
              <a:rPr sz="900" spc="-15" dirty="0">
                <a:solidFill>
                  <a:prstClr val="black"/>
                </a:solidFill>
                <a:cs typeface="Calibri"/>
              </a:rPr>
              <a:t>i</a:t>
            </a:r>
            <a:r>
              <a:rPr sz="900" dirty="0">
                <a:solidFill>
                  <a:prstClr val="black"/>
                </a:solidFill>
                <a:cs typeface="Calibri"/>
              </a:rPr>
              <a:t>o</a:t>
            </a:r>
            <a:r>
              <a:rPr sz="900" spc="-5" dirty="0">
                <a:solidFill>
                  <a:prstClr val="black"/>
                </a:solidFill>
                <a:cs typeface="Calibri"/>
              </a:rPr>
              <a:t>d</a:t>
            </a:r>
            <a:r>
              <a:rPr sz="900" dirty="0">
                <a:solidFill>
                  <a:prstClr val="black"/>
                </a:solidFill>
                <a:cs typeface="Calibri"/>
              </a:rPr>
              <a:t>e De</a:t>
            </a:r>
            <a:r>
              <a:rPr sz="900" spc="-10" dirty="0">
                <a:solidFill>
                  <a:prstClr val="black"/>
                </a:solidFill>
                <a:cs typeface="Calibri"/>
              </a:rPr>
              <a:t>t</a:t>
            </a:r>
            <a:r>
              <a:rPr sz="900" dirty="0">
                <a:solidFill>
                  <a:prstClr val="black"/>
                </a:solidFill>
                <a:cs typeface="Calibri"/>
              </a:rPr>
              <a:t>ec</a:t>
            </a:r>
            <a:r>
              <a:rPr sz="900" spc="-5" dirty="0">
                <a:solidFill>
                  <a:prstClr val="black"/>
                </a:solidFill>
                <a:cs typeface="Calibri"/>
              </a:rPr>
              <a:t>t</a:t>
            </a:r>
            <a:r>
              <a:rPr sz="900" dirty="0">
                <a:solidFill>
                  <a:prstClr val="black"/>
                </a:solidFill>
                <a:cs typeface="Calibri"/>
              </a:rPr>
              <a:t>or</a:t>
            </a:r>
            <a:endParaRPr sz="900">
              <a:solidFill>
                <a:prstClr val="black"/>
              </a:solidFill>
              <a:cs typeface="Calibri"/>
            </a:endParaRPr>
          </a:p>
        </p:txBody>
      </p:sp>
      <p:sp>
        <p:nvSpPr>
          <p:cNvPr id="38" name="object 38"/>
          <p:cNvSpPr/>
          <p:nvPr/>
        </p:nvSpPr>
        <p:spPr>
          <a:xfrm>
            <a:off x="3632564" y="3873726"/>
            <a:ext cx="927860" cy="762506"/>
          </a:xfrm>
          <a:custGeom>
            <a:avLst/>
            <a:gdLst/>
            <a:ahLst/>
            <a:cxnLst/>
            <a:rect l="l" t="t" r="r" b="b"/>
            <a:pathLst>
              <a:path w="927860" h="762506">
                <a:moveTo>
                  <a:pt x="911662" y="13277"/>
                </a:moveTo>
                <a:lnTo>
                  <a:pt x="901402" y="14867"/>
                </a:lnTo>
                <a:lnTo>
                  <a:pt x="0" y="754227"/>
                </a:lnTo>
                <a:lnTo>
                  <a:pt x="6492" y="762506"/>
                </a:lnTo>
                <a:lnTo>
                  <a:pt x="907969" y="23169"/>
                </a:lnTo>
                <a:lnTo>
                  <a:pt x="911662" y="13277"/>
                </a:lnTo>
                <a:close/>
              </a:path>
              <a:path w="927860" h="762506">
                <a:moveTo>
                  <a:pt x="926949" y="2441"/>
                </a:moveTo>
                <a:lnTo>
                  <a:pt x="916551" y="2441"/>
                </a:lnTo>
                <a:lnTo>
                  <a:pt x="923148" y="10720"/>
                </a:lnTo>
                <a:lnTo>
                  <a:pt x="907969" y="23169"/>
                </a:lnTo>
                <a:lnTo>
                  <a:pt x="889117" y="73660"/>
                </a:lnTo>
                <a:lnTo>
                  <a:pt x="888069" y="76420"/>
                </a:lnTo>
                <a:lnTo>
                  <a:pt x="889431" y="79498"/>
                </a:lnTo>
                <a:lnTo>
                  <a:pt x="892153" y="80453"/>
                </a:lnTo>
                <a:lnTo>
                  <a:pt x="894876" y="81515"/>
                </a:lnTo>
                <a:lnTo>
                  <a:pt x="897912" y="80135"/>
                </a:lnTo>
                <a:lnTo>
                  <a:pt x="898960" y="77375"/>
                </a:lnTo>
                <a:lnTo>
                  <a:pt x="926949" y="2441"/>
                </a:lnTo>
                <a:close/>
              </a:path>
              <a:path w="927860" h="762506">
                <a:moveTo>
                  <a:pt x="927860" y="0"/>
                </a:moveTo>
                <a:lnTo>
                  <a:pt x="844299" y="12949"/>
                </a:lnTo>
                <a:lnTo>
                  <a:pt x="842310" y="15708"/>
                </a:lnTo>
                <a:lnTo>
                  <a:pt x="843148" y="21440"/>
                </a:lnTo>
                <a:lnTo>
                  <a:pt x="845870" y="23456"/>
                </a:lnTo>
                <a:lnTo>
                  <a:pt x="901402" y="14867"/>
                </a:lnTo>
                <a:lnTo>
                  <a:pt x="916551" y="2441"/>
                </a:lnTo>
                <a:lnTo>
                  <a:pt x="926949" y="2441"/>
                </a:lnTo>
                <a:lnTo>
                  <a:pt x="927860" y="0"/>
                </a:lnTo>
                <a:close/>
              </a:path>
              <a:path w="927860" h="762506">
                <a:moveTo>
                  <a:pt x="918327" y="4670"/>
                </a:moveTo>
                <a:lnTo>
                  <a:pt x="914876" y="4670"/>
                </a:lnTo>
                <a:lnTo>
                  <a:pt x="920635" y="11887"/>
                </a:lnTo>
                <a:lnTo>
                  <a:pt x="911662" y="13277"/>
                </a:lnTo>
                <a:lnTo>
                  <a:pt x="907969" y="23169"/>
                </a:lnTo>
                <a:lnTo>
                  <a:pt x="923148" y="10720"/>
                </a:lnTo>
                <a:lnTo>
                  <a:pt x="918327" y="4670"/>
                </a:lnTo>
                <a:close/>
              </a:path>
              <a:path w="927860" h="762506">
                <a:moveTo>
                  <a:pt x="916551" y="2441"/>
                </a:moveTo>
                <a:lnTo>
                  <a:pt x="901402" y="14867"/>
                </a:lnTo>
                <a:lnTo>
                  <a:pt x="911662" y="13277"/>
                </a:lnTo>
                <a:lnTo>
                  <a:pt x="914876" y="4670"/>
                </a:lnTo>
                <a:lnTo>
                  <a:pt x="918327" y="4670"/>
                </a:lnTo>
                <a:lnTo>
                  <a:pt x="916551" y="2441"/>
                </a:lnTo>
                <a:close/>
              </a:path>
              <a:path w="927860" h="762506">
                <a:moveTo>
                  <a:pt x="914876" y="4670"/>
                </a:moveTo>
                <a:lnTo>
                  <a:pt x="911662" y="13277"/>
                </a:lnTo>
                <a:lnTo>
                  <a:pt x="920635" y="11887"/>
                </a:lnTo>
                <a:lnTo>
                  <a:pt x="914876" y="4670"/>
                </a:lnTo>
                <a:close/>
              </a:path>
            </a:pathLst>
          </a:custGeom>
          <a:solidFill>
            <a:srgbClr val="497DBA"/>
          </a:solidFill>
        </p:spPr>
        <p:txBody>
          <a:bodyPr wrap="square" lIns="0" tIns="0" rIns="0" bIns="0" rtlCol="0">
            <a:noAutofit/>
          </a:bodyPr>
          <a:lstStyle/>
          <a:p>
            <a:endParaRPr>
              <a:solidFill>
                <a:prstClr val="black"/>
              </a:solidFill>
            </a:endParaRPr>
          </a:p>
        </p:txBody>
      </p:sp>
      <p:sp>
        <p:nvSpPr>
          <p:cNvPr id="39" name="object 39"/>
          <p:cNvSpPr txBox="1"/>
          <p:nvPr/>
        </p:nvSpPr>
        <p:spPr>
          <a:xfrm>
            <a:off x="3101891" y="4612257"/>
            <a:ext cx="492759" cy="156845"/>
          </a:xfrm>
          <a:prstGeom prst="rect">
            <a:avLst/>
          </a:prstGeom>
        </p:spPr>
        <p:txBody>
          <a:bodyPr vert="horz" wrap="square" lIns="0" tIns="0" rIns="0" bIns="0" rtlCol="0">
            <a:noAutofit/>
          </a:bodyPr>
          <a:lstStyle/>
          <a:p>
            <a:pPr marL="12700"/>
            <a:r>
              <a:rPr sz="900" dirty="0">
                <a:solidFill>
                  <a:prstClr val="black"/>
                </a:solidFill>
                <a:cs typeface="Calibri"/>
              </a:rPr>
              <a:t>Wire Stub</a:t>
            </a:r>
            <a:endParaRPr sz="900">
              <a:solidFill>
                <a:prstClr val="black"/>
              </a:solidFill>
              <a:cs typeface="Calibri"/>
            </a:endParaRPr>
          </a:p>
        </p:txBody>
      </p:sp>
      <p:sp>
        <p:nvSpPr>
          <p:cNvPr id="40" name="object 40"/>
          <p:cNvSpPr/>
          <p:nvPr/>
        </p:nvSpPr>
        <p:spPr>
          <a:xfrm>
            <a:off x="5135926" y="4029114"/>
            <a:ext cx="302724" cy="1214872"/>
          </a:xfrm>
          <a:custGeom>
            <a:avLst/>
            <a:gdLst/>
            <a:ahLst/>
            <a:cxnLst/>
            <a:rect l="l" t="t" r="r" b="b"/>
            <a:pathLst>
              <a:path w="302724" h="1214872">
                <a:moveTo>
                  <a:pt x="29935" y="20575"/>
                </a:moveTo>
                <a:lnTo>
                  <a:pt x="26824" y="30578"/>
                </a:lnTo>
                <a:lnTo>
                  <a:pt x="292463" y="1214872"/>
                </a:lnTo>
                <a:lnTo>
                  <a:pt x="302724" y="1212537"/>
                </a:lnTo>
                <a:lnTo>
                  <a:pt x="37106" y="28333"/>
                </a:lnTo>
                <a:lnTo>
                  <a:pt x="29935" y="20575"/>
                </a:lnTo>
                <a:close/>
              </a:path>
              <a:path w="302724" h="1214872">
                <a:moveTo>
                  <a:pt x="25340" y="0"/>
                </a:moveTo>
                <a:lnTo>
                  <a:pt x="837" y="78967"/>
                </a:lnTo>
                <a:lnTo>
                  <a:pt x="0" y="81727"/>
                </a:lnTo>
                <a:lnTo>
                  <a:pt x="1465" y="84699"/>
                </a:lnTo>
                <a:lnTo>
                  <a:pt x="4293" y="85654"/>
                </a:lnTo>
                <a:lnTo>
                  <a:pt x="7015" y="86503"/>
                </a:lnTo>
                <a:lnTo>
                  <a:pt x="9947" y="84911"/>
                </a:lnTo>
                <a:lnTo>
                  <a:pt x="10785" y="82151"/>
                </a:lnTo>
                <a:lnTo>
                  <a:pt x="26824" y="30578"/>
                </a:lnTo>
                <a:lnTo>
                  <a:pt x="22513" y="11356"/>
                </a:lnTo>
                <a:lnTo>
                  <a:pt x="32775" y="9021"/>
                </a:lnTo>
                <a:lnTo>
                  <a:pt x="33663" y="9021"/>
                </a:lnTo>
                <a:lnTo>
                  <a:pt x="25340" y="0"/>
                </a:lnTo>
                <a:close/>
              </a:path>
              <a:path w="302724" h="1214872">
                <a:moveTo>
                  <a:pt x="33663" y="9021"/>
                </a:moveTo>
                <a:lnTo>
                  <a:pt x="32775" y="9021"/>
                </a:lnTo>
                <a:lnTo>
                  <a:pt x="37106" y="28333"/>
                </a:lnTo>
                <a:lnTo>
                  <a:pt x="73508" y="67717"/>
                </a:lnTo>
                <a:lnTo>
                  <a:pt x="75497" y="69839"/>
                </a:lnTo>
                <a:lnTo>
                  <a:pt x="78744" y="69945"/>
                </a:lnTo>
                <a:lnTo>
                  <a:pt x="80838" y="67929"/>
                </a:lnTo>
                <a:lnTo>
                  <a:pt x="83037" y="66018"/>
                </a:lnTo>
                <a:lnTo>
                  <a:pt x="83142" y="62622"/>
                </a:lnTo>
                <a:lnTo>
                  <a:pt x="81152" y="60499"/>
                </a:lnTo>
                <a:lnTo>
                  <a:pt x="33663" y="9021"/>
                </a:lnTo>
                <a:close/>
              </a:path>
              <a:path w="302724" h="1214872">
                <a:moveTo>
                  <a:pt x="32775" y="9021"/>
                </a:moveTo>
                <a:lnTo>
                  <a:pt x="22513" y="11356"/>
                </a:lnTo>
                <a:lnTo>
                  <a:pt x="26824" y="30578"/>
                </a:lnTo>
                <a:lnTo>
                  <a:pt x="29935" y="20575"/>
                </a:lnTo>
                <a:lnTo>
                  <a:pt x="23769" y="13904"/>
                </a:lnTo>
                <a:lnTo>
                  <a:pt x="32670" y="11781"/>
                </a:lnTo>
                <a:lnTo>
                  <a:pt x="33394" y="11781"/>
                </a:lnTo>
                <a:lnTo>
                  <a:pt x="32775" y="9021"/>
                </a:lnTo>
                <a:close/>
              </a:path>
              <a:path w="302724" h="1214872">
                <a:moveTo>
                  <a:pt x="33394" y="11781"/>
                </a:moveTo>
                <a:lnTo>
                  <a:pt x="32670" y="11781"/>
                </a:lnTo>
                <a:lnTo>
                  <a:pt x="29935" y="20575"/>
                </a:lnTo>
                <a:lnTo>
                  <a:pt x="37106" y="28333"/>
                </a:lnTo>
                <a:lnTo>
                  <a:pt x="33394" y="11781"/>
                </a:lnTo>
                <a:close/>
              </a:path>
              <a:path w="302724" h="1214872">
                <a:moveTo>
                  <a:pt x="32670" y="11781"/>
                </a:moveTo>
                <a:lnTo>
                  <a:pt x="23769" y="13904"/>
                </a:lnTo>
                <a:lnTo>
                  <a:pt x="29935" y="20575"/>
                </a:lnTo>
                <a:lnTo>
                  <a:pt x="32670" y="11781"/>
                </a:lnTo>
                <a:close/>
              </a:path>
            </a:pathLst>
          </a:custGeom>
          <a:solidFill>
            <a:srgbClr val="497DBA"/>
          </a:solidFill>
        </p:spPr>
        <p:txBody>
          <a:bodyPr wrap="square" lIns="0" tIns="0" rIns="0" bIns="0" rtlCol="0">
            <a:noAutofit/>
          </a:bodyPr>
          <a:lstStyle/>
          <a:p>
            <a:endParaRPr>
              <a:solidFill>
                <a:prstClr val="black"/>
              </a:solidFill>
            </a:endParaRPr>
          </a:p>
        </p:txBody>
      </p:sp>
      <p:sp>
        <p:nvSpPr>
          <p:cNvPr id="41" name="object 41"/>
          <p:cNvSpPr/>
          <p:nvPr/>
        </p:nvSpPr>
        <p:spPr>
          <a:xfrm>
            <a:off x="3217272" y="2045261"/>
            <a:ext cx="91937" cy="476672"/>
          </a:xfrm>
          <a:custGeom>
            <a:avLst/>
            <a:gdLst/>
            <a:ahLst/>
            <a:cxnLst/>
            <a:rect l="l" t="t" r="r" b="b"/>
            <a:pathLst>
              <a:path w="91937" h="476672">
                <a:moveTo>
                  <a:pt x="9110" y="387090"/>
                </a:moveTo>
                <a:lnTo>
                  <a:pt x="5235" y="389425"/>
                </a:lnTo>
                <a:lnTo>
                  <a:pt x="1256" y="391760"/>
                </a:lnTo>
                <a:lnTo>
                  <a:pt x="0" y="396855"/>
                </a:lnTo>
                <a:lnTo>
                  <a:pt x="2303" y="400782"/>
                </a:lnTo>
                <a:lnTo>
                  <a:pt x="45968" y="476672"/>
                </a:lnTo>
                <a:lnTo>
                  <a:pt x="55434" y="460220"/>
                </a:lnTo>
                <a:lnTo>
                  <a:pt x="37801" y="460220"/>
                </a:lnTo>
                <a:lnTo>
                  <a:pt x="37801" y="429698"/>
                </a:lnTo>
                <a:lnTo>
                  <a:pt x="16335" y="392397"/>
                </a:lnTo>
                <a:lnTo>
                  <a:pt x="14136" y="388470"/>
                </a:lnTo>
                <a:lnTo>
                  <a:pt x="9110" y="387090"/>
                </a:lnTo>
                <a:close/>
              </a:path>
              <a:path w="91937" h="476672">
                <a:moveTo>
                  <a:pt x="37801" y="429698"/>
                </a:moveTo>
                <a:lnTo>
                  <a:pt x="37801" y="460220"/>
                </a:lnTo>
                <a:lnTo>
                  <a:pt x="54136" y="460220"/>
                </a:lnTo>
                <a:lnTo>
                  <a:pt x="54136" y="456081"/>
                </a:lnTo>
                <a:lnTo>
                  <a:pt x="38953" y="456081"/>
                </a:lnTo>
                <a:lnTo>
                  <a:pt x="45968" y="443890"/>
                </a:lnTo>
                <a:lnTo>
                  <a:pt x="37801" y="429698"/>
                </a:lnTo>
                <a:close/>
              </a:path>
              <a:path w="91937" h="476672">
                <a:moveTo>
                  <a:pt x="82827" y="387090"/>
                </a:moveTo>
                <a:lnTo>
                  <a:pt x="77801" y="388470"/>
                </a:lnTo>
                <a:lnTo>
                  <a:pt x="75602" y="392397"/>
                </a:lnTo>
                <a:lnTo>
                  <a:pt x="54136" y="429698"/>
                </a:lnTo>
                <a:lnTo>
                  <a:pt x="54136" y="460220"/>
                </a:lnTo>
                <a:lnTo>
                  <a:pt x="55434" y="460220"/>
                </a:lnTo>
                <a:lnTo>
                  <a:pt x="89634" y="400782"/>
                </a:lnTo>
                <a:lnTo>
                  <a:pt x="91937" y="396855"/>
                </a:lnTo>
                <a:lnTo>
                  <a:pt x="90681" y="391760"/>
                </a:lnTo>
                <a:lnTo>
                  <a:pt x="86702" y="389425"/>
                </a:lnTo>
                <a:lnTo>
                  <a:pt x="82827" y="387090"/>
                </a:lnTo>
                <a:close/>
              </a:path>
              <a:path w="91937" h="476672">
                <a:moveTo>
                  <a:pt x="45968" y="443890"/>
                </a:moveTo>
                <a:lnTo>
                  <a:pt x="38953" y="456081"/>
                </a:lnTo>
                <a:lnTo>
                  <a:pt x="52984" y="456081"/>
                </a:lnTo>
                <a:lnTo>
                  <a:pt x="45968" y="443890"/>
                </a:lnTo>
                <a:close/>
              </a:path>
              <a:path w="91937" h="476672">
                <a:moveTo>
                  <a:pt x="54136" y="429698"/>
                </a:moveTo>
                <a:lnTo>
                  <a:pt x="45968" y="443890"/>
                </a:lnTo>
                <a:lnTo>
                  <a:pt x="52984" y="456081"/>
                </a:lnTo>
                <a:lnTo>
                  <a:pt x="54136" y="456081"/>
                </a:lnTo>
                <a:lnTo>
                  <a:pt x="54136" y="429698"/>
                </a:lnTo>
                <a:close/>
              </a:path>
              <a:path w="91937" h="476672">
                <a:moveTo>
                  <a:pt x="45968" y="32888"/>
                </a:moveTo>
                <a:lnTo>
                  <a:pt x="37801" y="47080"/>
                </a:lnTo>
                <a:lnTo>
                  <a:pt x="37801" y="429698"/>
                </a:lnTo>
                <a:lnTo>
                  <a:pt x="45968" y="443890"/>
                </a:lnTo>
                <a:lnTo>
                  <a:pt x="54136" y="429698"/>
                </a:lnTo>
                <a:lnTo>
                  <a:pt x="54136" y="47080"/>
                </a:lnTo>
                <a:lnTo>
                  <a:pt x="45968" y="32888"/>
                </a:lnTo>
                <a:close/>
              </a:path>
              <a:path w="91937" h="476672">
                <a:moveTo>
                  <a:pt x="45968" y="0"/>
                </a:moveTo>
                <a:lnTo>
                  <a:pt x="2303" y="75995"/>
                </a:lnTo>
                <a:lnTo>
                  <a:pt x="0" y="79923"/>
                </a:lnTo>
                <a:lnTo>
                  <a:pt x="1256" y="85017"/>
                </a:lnTo>
                <a:lnTo>
                  <a:pt x="5235" y="87352"/>
                </a:lnTo>
                <a:lnTo>
                  <a:pt x="9110" y="89581"/>
                </a:lnTo>
                <a:lnTo>
                  <a:pt x="14136" y="88308"/>
                </a:lnTo>
                <a:lnTo>
                  <a:pt x="16335" y="84380"/>
                </a:lnTo>
                <a:lnTo>
                  <a:pt x="37801" y="47080"/>
                </a:lnTo>
                <a:lnTo>
                  <a:pt x="37801" y="16451"/>
                </a:lnTo>
                <a:lnTo>
                  <a:pt x="55421" y="16451"/>
                </a:lnTo>
                <a:lnTo>
                  <a:pt x="45968" y="0"/>
                </a:lnTo>
                <a:close/>
              </a:path>
              <a:path w="91937" h="476672">
                <a:moveTo>
                  <a:pt x="55421" y="16451"/>
                </a:moveTo>
                <a:lnTo>
                  <a:pt x="54136" y="16451"/>
                </a:lnTo>
                <a:lnTo>
                  <a:pt x="54136" y="47080"/>
                </a:lnTo>
                <a:lnTo>
                  <a:pt x="75602" y="84380"/>
                </a:lnTo>
                <a:lnTo>
                  <a:pt x="77801" y="88308"/>
                </a:lnTo>
                <a:lnTo>
                  <a:pt x="82827" y="89581"/>
                </a:lnTo>
                <a:lnTo>
                  <a:pt x="86702" y="87352"/>
                </a:lnTo>
                <a:lnTo>
                  <a:pt x="90681" y="85017"/>
                </a:lnTo>
                <a:lnTo>
                  <a:pt x="91937" y="79923"/>
                </a:lnTo>
                <a:lnTo>
                  <a:pt x="89634" y="75995"/>
                </a:lnTo>
                <a:lnTo>
                  <a:pt x="55421" y="16451"/>
                </a:lnTo>
                <a:close/>
              </a:path>
              <a:path w="91937" h="476672">
                <a:moveTo>
                  <a:pt x="54136" y="16451"/>
                </a:moveTo>
                <a:lnTo>
                  <a:pt x="37801" y="16451"/>
                </a:lnTo>
                <a:lnTo>
                  <a:pt x="37801" y="47080"/>
                </a:lnTo>
                <a:lnTo>
                  <a:pt x="45968" y="32888"/>
                </a:lnTo>
                <a:lnTo>
                  <a:pt x="38953" y="20697"/>
                </a:lnTo>
                <a:lnTo>
                  <a:pt x="54136" y="20697"/>
                </a:lnTo>
                <a:lnTo>
                  <a:pt x="54136" y="16451"/>
                </a:lnTo>
                <a:close/>
              </a:path>
              <a:path w="91937" h="476672">
                <a:moveTo>
                  <a:pt x="54136" y="20697"/>
                </a:moveTo>
                <a:lnTo>
                  <a:pt x="52984" y="20697"/>
                </a:lnTo>
                <a:lnTo>
                  <a:pt x="45968" y="32888"/>
                </a:lnTo>
                <a:lnTo>
                  <a:pt x="54136" y="47080"/>
                </a:lnTo>
                <a:lnTo>
                  <a:pt x="54136" y="20697"/>
                </a:lnTo>
                <a:close/>
              </a:path>
              <a:path w="91937" h="476672">
                <a:moveTo>
                  <a:pt x="52984" y="20697"/>
                </a:moveTo>
                <a:lnTo>
                  <a:pt x="38953" y="20697"/>
                </a:lnTo>
                <a:lnTo>
                  <a:pt x="45968" y="32888"/>
                </a:lnTo>
                <a:lnTo>
                  <a:pt x="52984" y="20697"/>
                </a:lnTo>
                <a:close/>
              </a:path>
            </a:pathLst>
          </a:custGeom>
          <a:solidFill>
            <a:srgbClr val="497DBA"/>
          </a:solidFill>
        </p:spPr>
        <p:txBody>
          <a:bodyPr wrap="square" lIns="0" tIns="0" rIns="0" bIns="0" rtlCol="0">
            <a:noAutofit/>
          </a:bodyPr>
          <a:lstStyle/>
          <a:p>
            <a:endParaRPr>
              <a:solidFill>
                <a:prstClr val="black"/>
              </a:solidFill>
            </a:endParaRPr>
          </a:p>
        </p:txBody>
      </p:sp>
      <p:sp>
        <p:nvSpPr>
          <p:cNvPr id="42" name="object 42"/>
          <p:cNvSpPr txBox="1"/>
          <p:nvPr/>
        </p:nvSpPr>
        <p:spPr>
          <a:xfrm>
            <a:off x="4513274" y="3463190"/>
            <a:ext cx="283210" cy="156845"/>
          </a:xfrm>
          <a:prstGeom prst="rect">
            <a:avLst/>
          </a:prstGeom>
        </p:spPr>
        <p:txBody>
          <a:bodyPr vert="horz" wrap="square" lIns="0" tIns="0" rIns="0" bIns="0" rtlCol="0">
            <a:noAutofit/>
          </a:bodyPr>
          <a:lstStyle/>
          <a:p>
            <a:pPr marL="12700"/>
            <a:r>
              <a:rPr sz="900" dirty="0">
                <a:solidFill>
                  <a:prstClr val="black"/>
                </a:solidFill>
                <a:cs typeface="Calibri"/>
              </a:rPr>
              <a:t>0</a:t>
            </a:r>
            <a:r>
              <a:rPr sz="900" spc="5" dirty="0">
                <a:solidFill>
                  <a:prstClr val="black"/>
                </a:solidFill>
                <a:cs typeface="Calibri"/>
              </a:rPr>
              <a:t> </a:t>
            </a:r>
            <a:r>
              <a:rPr sz="900" dirty="0">
                <a:solidFill>
                  <a:prstClr val="black"/>
                </a:solidFill>
                <a:cs typeface="Calibri"/>
              </a:rPr>
              <a:t>deg</a:t>
            </a:r>
            <a:endParaRPr sz="900">
              <a:solidFill>
                <a:prstClr val="black"/>
              </a:solidFill>
              <a:cs typeface="Calibri"/>
            </a:endParaRPr>
          </a:p>
        </p:txBody>
      </p:sp>
      <p:sp>
        <p:nvSpPr>
          <p:cNvPr id="46" name="object 46"/>
          <p:cNvSpPr txBox="1">
            <a:spLocks noGrp="1"/>
          </p:cNvSpPr>
          <p:nvPr>
            <p:ph type="sldNum" sz="quarter" idx="7"/>
          </p:nvPr>
        </p:nvSpPr>
        <p:spPr>
          <a:prstGeom prst="rect">
            <a:avLst/>
          </a:prstGeom>
        </p:spPr>
        <p:txBody>
          <a:bodyPr vert="horz" wrap="square" lIns="0" tIns="0" rIns="0" bIns="0" rtlCol="0">
            <a:noAutofit/>
          </a:bodyPr>
          <a:lstStyle/>
          <a:p>
            <a:pPr marL="25400"/>
            <a:fld id="{81D60167-4931-47E6-BA6A-407CBD079E47}" type="slidenum">
              <a:rPr sz="1200" dirty="0" smtClean="0">
                <a:solidFill>
                  <a:srgbClr val="888888"/>
                </a:solidFill>
                <a:cs typeface="Calibri"/>
              </a:rPr>
              <a:pPr marL="25400"/>
              <a:t>13</a:t>
            </a:fld>
            <a:endParaRPr sz="1200">
              <a:solidFill>
                <a:prstClr val="black"/>
              </a:solidFill>
              <a:cs typeface="Calibri"/>
            </a:endParaRPr>
          </a:p>
        </p:txBody>
      </p:sp>
      <p:sp>
        <p:nvSpPr>
          <p:cNvPr id="43" name="object 43"/>
          <p:cNvSpPr txBox="1"/>
          <p:nvPr/>
        </p:nvSpPr>
        <p:spPr>
          <a:xfrm>
            <a:off x="5728886" y="2264345"/>
            <a:ext cx="340995" cy="156845"/>
          </a:xfrm>
          <a:prstGeom prst="rect">
            <a:avLst/>
          </a:prstGeom>
        </p:spPr>
        <p:txBody>
          <a:bodyPr vert="horz" wrap="square" lIns="0" tIns="0" rIns="0" bIns="0" rtlCol="0">
            <a:noAutofit/>
          </a:bodyPr>
          <a:lstStyle/>
          <a:p>
            <a:pPr marL="12700"/>
            <a:r>
              <a:rPr sz="900" dirty="0">
                <a:solidFill>
                  <a:prstClr val="black"/>
                </a:solidFill>
                <a:cs typeface="Calibri"/>
              </a:rPr>
              <a:t>90</a:t>
            </a:r>
            <a:r>
              <a:rPr sz="900" spc="5" dirty="0">
                <a:solidFill>
                  <a:prstClr val="black"/>
                </a:solidFill>
                <a:cs typeface="Calibri"/>
              </a:rPr>
              <a:t> </a:t>
            </a:r>
            <a:r>
              <a:rPr sz="900" spc="-15" dirty="0">
                <a:solidFill>
                  <a:prstClr val="black"/>
                </a:solidFill>
                <a:cs typeface="Calibri"/>
              </a:rPr>
              <a:t>d</a:t>
            </a:r>
            <a:r>
              <a:rPr sz="900" dirty="0">
                <a:solidFill>
                  <a:prstClr val="black"/>
                </a:solidFill>
                <a:cs typeface="Calibri"/>
              </a:rPr>
              <a:t>eg</a:t>
            </a:r>
            <a:endParaRPr sz="900">
              <a:solidFill>
                <a:prstClr val="black"/>
              </a:solidFill>
              <a:cs typeface="Calibri"/>
            </a:endParaRPr>
          </a:p>
        </p:txBody>
      </p:sp>
      <p:sp>
        <p:nvSpPr>
          <p:cNvPr id="44" name="object 44"/>
          <p:cNvSpPr txBox="1"/>
          <p:nvPr/>
        </p:nvSpPr>
        <p:spPr>
          <a:xfrm>
            <a:off x="3331798" y="2264345"/>
            <a:ext cx="375920" cy="156845"/>
          </a:xfrm>
          <a:prstGeom prst="rect">
            <a:avLst/>
          </a:prstGeom>
        </p:spPr>
        <p:txBody>
          <a:bodyPr vert="horz" wrap="square" lIns="0" tIns="0" rIns="0" bIns="0" rtlCol="0">
            <a:noAutofit/>
          </a:bodyPr>
          <a:lstStyle/>
          <a:p>
            <a:pPr marL="12700"/>
            <a:r>
              <a:rPr sz="900" spc="-5" dirty="0">
                <a:solidFill>
                  <a:prstClr val="black"/>
                </a:solidFill>
                <a:cs typeface="Calibri"/>
              </a:rPr>
              <a:t>-</a:t>
            </a:r>
            <a:r>
              <a:rPr sz="900" dirty="0">
                <a:solidFill>
                  <a:prstClr val="black"/>
                </a:solidFill>
                <a:cs typeface="Calibri"/>
              </a:rPr>
              <a:t>90</a:t>
            </a:r>
            <a:r>
              <a:rPr sz="900" spc="5" dirty="0">
                <a:solidFill>
                  <a:prstClr val="black"/>
                </a:solidFill>
                <a:cs typeface="Calibri"/>
              </a:rPr>
              <a:t> </a:t>
            </a:r>
            <a:r>
              <a:rPr sz="900" spc="-15" dirty="0">
                <a:solidFill>
                  <a:prstClr val="black"/>
                </a:solidFill>
                <a:cs typeface="Calibri"/>
              </a:rPr>
              <a:t>d</a:t>
            </a:r>
            <a:r>
              <a:rPr sz="900" dirty="0">
                <a:solidFill>
                  <a:prstClr val="black"/>
                </a:solidFill>
                <a:cs typeface="Calibri"/>
              </a:rPr>
              <a:t>eg</a:t>
            </a:r>
            <a:endParaRPr sz="900">
              <a:solidFill>
                <a:prstClr val="black"/>
              </a:solidFill>
              <a:cs typeface="Calibri"/>
            </a:endParaRPr>
          </a:p>
        </p:txBody>
      </p:sp>
    </p:spTree>
    <p:extLst>
      <p:ext uri="{BB962C8B-B14F-4D97-AF65-F5344CB8AC3E}">
        <p14:creationId xmlns:p14="http://schemas.microsoft.com/office/powerpoint/2010/main" val="2711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62425" y="3074670"/>
            <a:ext cx="1581150" cy="1432559"/>
          </a:xfrm>
          <a:custGeom>
            <a:avLst/>
            <a:gdLst/>
            <a:ahLst/>
            <a:cxnLst/>
            <a:rect l="l" t="t" r="r" b="b"/>
            <a:pathLst>
              <a:path w="1581150" h="1432559">
                <a:moveTo>
                  <a:pt x="790575" y="0"/>
                </a:moveTo>
                <a:lnTo>
                  <a:pt x="725677" y="2412"/>
                </a:lnTo>
                <a:lnTo>
                  <a:pt x="662304" y="9397"/>
                </a:lnTo>
                <a:lnTo>
                  <a:pt x="600583" y="20827"/>
                </a:lnTo>
                <a:lnTo>
                  <a:pt x="540638" y="36575"/>
                </a:lnTo>
                <a:lnTo>
                  <a:pt x="482853" y="56260"/>
                </a:lnTo>
                <a:lnTo>
                  <a:pt x="427227" y="80009"/>
                </a:lnTo>
                <a:lnTo>
                  <a:pt x="374141" y="107314"/>
                </a:lnTo>
                <a:lnTo>
                  <a:pt x="323723" y="138175"/>
                </a:lnTo>
                <a:lnTo>
                  <a:pt x="276098" y="172465"/>
                </a:lnTo>
                <a:lnTo>
                  <a:pt x="231521" y="209803"/>
                </a:lnTo>
                <a:lnTo>
                  <a:pt x="190246" y="250062"/>
                </a:lnTo>
                <a:lnTo>
                  <a:pt x="152526" y="293242"/>
                </a:lnTo>
                <a:lnTo>
                  <a:pt x="118490" y="338963"/>
                </a:lnTo>
                <a:lnTo>
                  <a:pt x="88264" y="387095"/>
                </a:lnTo>
                <a:lnTo>
                  <a:pt x="62102" y="437514"/>
                </a:lnTo>
                <a:lnTo>
                  <a:pt x="40259" y="489838"/>
                </a:lnTo>
                <a:lnTo>
                  <a:pt x="22987" y="544194"/>
                </a:lnTo>
                <a:lnTo>
                  <a:pt x="10287" y="600074"/>
                </a:lnTo>
                <a:lnTo>
                  <a:pt x="2666" y="657478"/>
                </a:lnTo>
                <a:lnTo>
                  <a:pt x="0" y="716279"/>
                </a:lnTo>
                <a:lnTo>
                  <a:pt x="2666" y="775080"/>
                </a:lnTo>
                <a:lnTo>
                  <a:pt x="10287" y="832484"/>
                </a:lnTo>
                <a:lnTo>
                  <a:pt x="22987" y="888364"/>
                </a:lnTo>
                <a:lnTo>
                  <a:pt x="40259" y="942720"/>
                </a:lnTo>
                <a:lnTo>
                  <a:pt x="62102" y="995044"/>
                </a:lnTo>
                <a:lnTo>
                  <a:pt x="88264" y="1045463"/>
                </a:lnTo>
                <a:lnTo>
                  <a:pt x="118490" y="1093596"/>
                </a:lnTo>
                <a:lnTo>
                  <a:pt x="152526" y="1139316"/>
                </a:lnTo>
                <a:lnTo>
                  <a:pt x="190246" y="1182369"/>
                </a:lnTo>
                <a:lnTo>
                  <a:pt x="231521" y="1222755"/>
                </a:lnTo>
                <a:lnTo>
                  <a:pt x="276098" y="1260093"/>
                </a:lnTo>
                <a:lnTo>
                  <a:pt x="323723" y="1294383"/>
                </a:lnTo>
                <a:lnTo>
                  <a:pt x="374141" y="1325244"/>
                </a:lnTo>
                <a:lnTo>
                  <a:pt x="427227" y="1352549"/>
                </a:lnTo>
                <a:lnTo>
                  <a:pt x="482853" y="1376298"/>
                </a:lnTo>
                <a:lnTo>
                  <a:pt x="540638" y="1395983"/>
                </a:lnTo>
                <a:lnTo>
                  <a:pt x="600583" y="1411731"/>
                </a:lnTo>
                <a:lnTo>
                  <a:pt x="662304" y="1423161"/>
                </a:lnTo>
                <a:lnTo>
                  <a:pt x="725677" y="1430146"/>
                </a:lnTo>
                <a:lnTo>
                  <a:pt x="790575" y="1432559"/>
                </a:lnTo>
                <a:lnTo>
                  <a:pt x="855472" y="1430146"/>
                </a:lnTo>
                <a:lnTo>
                  <a:pt x="918845" y="1423161"/>
                </a:lnTo>
                <a:lnTo>
                  <a:pt x="980566" y="1411731"/>
                </a:lnTo>
                <a:lnTo>
                  <a:pt x="1040511" y="1395983"/>
                </a:lnTo>
                <a:lnTo>
                  <a:pt x="1098296" y="1376298"/>
                </a:lnTo>
                <a:lnTo>
                  <a:pt x="1153922" y="1352549"/>
                </a:lnTo>
                <a:lnTo>
                  <a:pt x="1207008" y="1325244"/>
                </a:lnTo>
                <a:lnTo>
                  <a:pt x="1257427" y="1294383"/>
                </a:lnTo>
                <a:lnTo>
                  <a:pt x="1305052" y="1260093"/>
                </a:lnTo>
                <a:lnTo>
                  <a:pt x="1349628" y="1222755"/>
                </a:lnTo>
                <a:lnTo>
                  <a:pt x="1390903" y="1182369"/>
                </a:lnTo>
                <a:lnTo>
                  <a:pt x="1428623" y="1139316"/>
                </a:lnTo>
                <a:lnTo>
                  <a:pt x="1462659" y="1093596"/>
                </a:lnTo>
                <a:lnTo>
                  <a:pt x="1492885" y="1045463"/>
                </a:lnTo>
                <a:lnTo>
                  <a:pt x="1519047" y="995044"/>
                </a:lnTo>
                <a:lnTo>
                  <a:pt x="1540890" y="942720"/>
                </a:lnTo>
                <a:lnTo>
                  <a:pt x="1558163" y="888364"/>
                </a:lnTo>
                <a:lnTo>
                  <a:pt x="1570863" y="832484"/>
                </a:lnTo>
                <a:lnTo>
                  <a:pt x="1578483" y="775080"/>
                </a:lnTo>
                <a:lnTo>
                  <a:pt x="1581150" y="716279"/>
                </a:lnTo>
                <a:lnTo>
                  <a:pt x="1578483" y="657478"/>
                </a:lnTo>
                <a:lnTo>
                  <a:pt x="1570863" y="600074"/>
                </a:lnTo>
                <a:lnTo>
                  <a:pt x="1558163" y="544194"/>
                </a:lnTo>
                <a:lnTo>
                  <a:pt x="1540890" y="489838"/>
                </a:lnTo>
                <a:lnTo>
                  <a:pt x="1519047" y="437514"/>
                </a:lnTo>
                <a:lnTo>
                  <a:pt x="1492885" y="387095"/>
                </a:lnTo>
                <a:lnTo>
                  <a:pt x="1462659" y="338963"/>
                </a:lnTo>
                <a:lnTo>
                  <a:pt x="1428623" y="293242"/>
                </a:lnTo>
                <a:lnTo>
                  <a:pt x="1390903" y="250062"/>
                </a:lnTo>
                <a:lnTo>
                  <a:pt x="1349628" y="209803"/>
                </a:lnTo>
                <a:lnTo>
                  <a:pt x="1305052" y="172465"/>
                </a:lnTo>
                <a:lnTo>
                  <a:pt x="1257427" y="138175"/>
                </a:lnTo>
                <a:lnTo>
                  <a:pt x="1207008" y="107314"/>
                </a:lnTo>
                <a:lnTo>
                  <a:pt x="1153922" y="80009"/>
                </a:lnTo>
                <a:lnTo>
                  <a:pt x="1098296" y="56260"/>
                </a:lnTo>
                <a:lnTo>
                  <a:pt x="1040511" y="36575"/>
                </a:lnTo>
                <a:lnTo>
                  <a:pt x="980566" y="20827"/>
                </a:lnTo>
                <a:lnTo>
                  <a:pt x="918845" y="9397"/>
                </a:lnTo>
                <a:lnTo>
                  <a:pt x="855472" y="2412"/>
                </a:lnTo>
                <a:lnTo>
                  <a:pt x="790575" y="0"/>
                </a:lnTo>
                <a:close/>
              </a:path>
            </a:pathLst>
          </a:custGeom>
          <a:solidFill>
            <a:srgbClr val="92CDDD"/>
          </a:solidFill>
        </p:spPr>
        <p:txBody>
          <a:bodyPr wrap="square" lIns="0" tIns="0" rIns="0" bIns="0" rtlCol="0">
            <a:noAutofit/>
          </a:bodyPr>
          <a:lstStyle/>
          <a:p>
            <a:endParaRPr>
              <a:solidFill>
                <a:prstClr val="black"/>
              </a:solidFill>
            </a:endParaRPr>
          </a:p>
        </p:txBody>
      </p:sp>
      <p:sp>
        <p:nvSpPr>
          <p:cNvPr id="3" name="object 3"/>
          <p:cNvSpPr/>
          <p:nvPr/>
        </p:nvSpPr>
        <p:spPr>
          <a:xfrm>
            <a:off x="4162425" y="3074670"/>
            <a:ext cx="1581150" cy="1432559"/>
          </a:xfrm>
          <a:custGeom>
            <a:avLst/>
            <a:gdLst/>
            <a:ahLst/>
            <a:cxnLst/>
            <a:rect l="l" t="t" r="r" b="b"/>
            <a:pathLst>
              <a:path w="1581150" h="1432559">
                <a:moveTo>
                  <a:pt x="0" y="716279"/>
                </a:moveTo>
                <a:lnTo>
                  <a:pt x="2666" y="657478"/>
                </a:lnTo>
                <a:lnTo>
                  <a:pt x="10287" y="600074"/>
                </a:lnTo>
                <a:lnTo>
                  <a:pt x="22987" y="544194"/>
                </a:lnTo>
                <a:lnTo>
                  <a:pt x="40259" y="489838"/>
                </a:lnTo>
                <a:lnTo>
                  <a:pt x="62102" y="437514"/>
                </a:lnTo>
                <a:lnTo>
                  <a:pt x="88264" y="387095"/>
                </a:lnTo>
                <a:lnTo>
                  <a:pt x="118490" y="338963"/>
                </a:lnTo>
                <a:lnTo>
                  <a:pt x="152526" y="293242"/>
                </a:lnTo>
                <a:lnTo>
                  <a:pt x="190246" y="250062"/>
                </a:lnTo>
                <a:lnTo>
                  <a:pt x="231521" y="209803"/>
                </a:lnTo>
                <a:lnTo>
                  <a:pt x="276098" y="172465"/>
                </a:lnTo>
                <a:lnTo>
                  <a:pt x="323723" y="138175"/>
                </a:lnTo>
                <a:lnTo>
                  <a:pt x="374141" y="107314"/>
                </a:lnTo>
                <a:lnTo>
                  <a:pt x="427227" y="80009"/>
                </a:lnTo>
                <a:lnTo>
                  <a:pt x="482853" y="56260"/>
                </a:lnTo>
                <a:lnTo>
                  <a:pt x="540638" y="36575"/>
                </a:lnTo>
                <a:lnTo>
                  <a:pt x="600583" y="20827"/>
                </a:lnTo>
                <a:lnTo>
                  <a:pt x="662304" y="9397"/>
                </a:lnTo>
                <a:lnTo>
                  <a:pt x="725677" y="2412"/>
                </a:lnTo>
                <a:lnTo>
                  <a:pt x="790575" y="0"/>
                </a:lnTo>
                <a:lnTo>
                  <a:pt x="855472" y="2412"/>
                </a:lnTo>
                <a:lnTo>
                  <a:pt x="918845" y="9397"/>
                </a:lnTo>
                <a:lnTo>
                  <a:pt x="980566" y="20827"/>
                </a:lnTo>
                <a:lnTo>
                  <a:pt x="1040511" y="36575"/>
                </a:lnTo>
                <a:lnTo>
                  <a:pt x="1098296" y="56260"/>
                </a:lnTo>
                <a:lnTo>
                  <a:pt x="1153922" y="80009"/>
                </a:lnTo>
                <a:lnTo>
                  <a:pt x="1207008" y="107314"/>
                </a:lnTo>
                <a:lnTo>
                  <a:pt x="1257427" y="138175"/>
                </a:lnTo>
                <a:lnTo>
                  <a:pt x="1305052" y="172465"/>
                </a:lnTo>
                <a:lnTo>
                  <a:pt x="1349628" y="209803"/>
                </a:lnTo>
                <a:lnTo>
                  <a:pt x="1390903" y="250062"/>
                </a:lnTo>
                <a:lnTo>
                  <a:pt x="1428623" y="293242"/>
                </a:lnTo>
                <a:lnTo>
                  <a:pt x="1462659" y="338963"/>
                </a:lnTo>
                <a:lnTo>
                  <a:pt x="1492885" y="387095"/>
                </a:lnTo>
                <a:lnTo>
                  <a:pt x="1519047" y="437514"/>
                </a:lnTo>
                <a:lnTo>
                  <a:pt x="1540890" y="489838"/>
                </a:lnTo>
                <a:lnTo>
                  <a:pt x="1558163" y="544194"/>
                </a:lnTo>
                <a:lnTo>
                  <a:pt x="1570863" y="600074"/>
                </a:lnTo>
                <a:lnTo>
                  <a:pt x="1578483" y="657478"/>
                </a:lnTo>
                <a:lnTo>
                  <a:pt x="1581150" y="716279"/>
                </a:lnTo>
                <a:lnTo>
                  <a:pt x="1578483" y="775080"/>
                </a:lnTo>
                <a:lnTo>
                  <a:pt x="1570863" y="832484"/>
                </a:lnTo>
                <a:lnTo>
                  <a:pt x="1558163" y="888364"/>
                </a:lnTo>
                <a:lnTo>
                  <a:pt x="1540890" y="942720"/>
                </a:lnTo>
                <a:lnTo>
                  <a:pt x="1519047" y="995044"/>
                </a:lnTo>
                <a:lnTo>
                  <a:pt x="1492885" y="1045463"/>
                </a:lnTo>
                <a:lnTo>
                  <a:pt x="1462659" y="1093596"/>
                </a:lnTo>
                <a:lnTo>
                  <a:pt x="1428623" y="1139316"/>
                </a:lnTo>
                <a:lnTo>
                  <a:pt x="1390903" y="1182369"/>
                </a:lnTo>
                <a:lnTo>
                  <a:pt x="1349628" y="1222755"/>
                </a:lnTo>
                <a:lnTo>
                  <a:pt x="1305052" y="1260093"/>
                </a:lnTo>
                <a:lnTo>
                  <a:pt x="1257427" y="1294383"/>
                </a:lnTo>
                <a:lnTo>
                  <a:pt x="1207008" y="1325244"/>
                </a:lnTo>
                <a:lnTo>
                  <a:pt x="1153922" y="1352549"/>
                </a:lnTo>
                <a:lnTo>
                  <a:pt x="1098296" y="1376298"/>
                </a:lnTo>
                <a:lnTo>
                  <a:pt x="1040511" y="1395983"/>
                </a:lnTo>
                <a:lnTo>
                  <a:pt x="980566" y="1411731"/>
                </a:lnTo>
                <a:lnTo>
                  <a:pt x="918845" y="1423161"/>
                </a:lnTo>
                <a:lnTo>
                  <a:pt x="855472" y="1430146"/>
                </a:lnTo>
                <a:lnTo>
                  <a:pt x="790575" y="1432559"/>
                </a:lnTo>
                <a:lnTo>
                  <a:pt x="725677" y="1430146"/>
                </a:lnTo>
                <a:lnTo>
                  <a:pt x="662304" y="1423161"/>
                </a:lnTo>
                <a:lnTo>
                  <a:pt x="600583" y="1411731"/>
                </a:lnTo>
                <a:lnTo>
                  <a:pt x="540638" y="1395983"/>
                </a:lnTo>
                <a:lnTo>
                  <a:pt x="482853" y="1376298"/>
                </a:lnTo>
                <a:lnTo>
                  <a:pt x="427227" y="1352549"/>
                </a:lnTo>
                <a:lnTo>
                  <a:pt x="374141" y="1325244"/>
                </a:lnTo>
                <a:lnTo>
                  <a:pt x="323723" y="1294383"/>
                </a:lnTo>
                <a:lnTo>
                  <a:pt x="276098" y="1260093"/>
                </a:lnTo>
                <a:lnTo>
                  <a:pt x="231521" y="1222755"/>
                </a:lnTo>
                <a:lnTo>
                  <a:pt x="190246" y="1182369"/>
                </a:lnTo>
                <a:lnTo>
                  <a:pt x="152526" y="1139316"/>
                </a:lnTo>
                <a:lnTo>
                  <a:pt x="118490" y="1093596"/>
                </a:lnTo>
                <a:lnTo>
                  <a:pt x="88264" y="1045463"/>
                </a:lnTo>
                <a:lnTo>
                  <a:pt x="62102" y="995044"/>
                </a:lnTo>
                <a:lnTo>
                  <a:pt x="40259" y="942720"/>
                </a:lnTo>
                <a:lnTo>
                  <a:pt x="22987" y="888364"/>
                </a:lnTo>
                <a:lnTo>
                  <a:pt x="10287" y="832484"/>
                </a:lnTo>
                <a:lnTo>
                  <a:pt x="2666" y="775080"/>
                </a:lnTo>
                <a:lnTo>
                  <a:pt x="0" y="716279"/>
                </a:lnTo>
                <a:close/>
              </a:path>
            </a:pathLst>
          </a:custGeom>
          <a:ln w="25400">
            <a:solidFill>
              <a:srgbClr val="385D88"/>
            </a:solidFill>
          </a:ln>
        </p:spPr>
        <p:txBody>
          <a:bodyPr wrap="square" lIns="0" tIns="0" rIns="0" bIns="0" rtlCol="0">
            <a:noAutofit/>
          </a:bodyPr>
          <a:lstStyle/>
          <a:p>
            <a:endParaRPr>
              <a:solidFill>
                <a:prstClr val="black"/>
              </a:solidFill>
            </a:endParaRPr>
          </a:p>
        </p:txBody>
      </p:sp>
      <p:sp>
        <p:nvSpPr>
          <p:cNvPr id="4" name="object 4"/>
          <p:cNvSpPr/>
          <p:nvPr/>
        </p:nvSpPr>
        <p:spPr>
          <a:xfrm>
            <a:off x="2279904" y="1677035"/>
            <a:ext cx="1039621" cy="1035685"/>
          </a:xfrm>
          <a:custGeom>
            <a:avLst/>
            <a:gdLst/>
            <a:ahLst/>
            <a:cxnLst/>
            <a:rect l="l" t="t" r="r" b="b"/>
            <a:pathLst>
              <a:path w="1039622" h="1035685">
                <a:moveTo>
                  <a:pt x="326644" y="0"/>
                </a:moveTo>
                <a:lnTo>
                  <a:pt x="0" y="441832"/>
                </a:lnTo>
                <a:lnTo>
                  <a:pt x="495172" y="1035685"/>
                </a:lnTo>
                <a:lnTo>
                  <a:pt x="1039621" y="299465"/>
                </a:lnTo>
                <a:lnTo>
                  <a:pt x="326644" y="0"/>
                </a:lnTo>
                <a:close/>
              </a:path>
            </a:pathLst>
          </a:custGeom>
          <a:solidFill>
            <a:srgbClr val="4F81BB"/>
          </a:solidFill>
        </p:spPr>
        <p:txBody>
          <a:bodyPr wrap="square" lIns="0" tIns="0" rIns="0" bIns="0" rtlCol="0">
            <a:noAutofit/>
          </a:bodyPr>
          <a:lstStyle/>
          <a:p>
            <a:endParaRPr>
              <a:solidFill>
                <a:prstClr val="black"/>
              </a:solidFill>
            </a:endParaRPr>
          </a:p>
        </p:txBody>
      </p:sp>
      <p:sp>
        <p:nvSpPr>
          <p:cNvPr id="5" name="object 5"/>
          <p:cNvSpPr/>
          <p:nvPr/>
        </p:nvSpPr>
        <p:spPr>
          <a:xfrm>
            <a:off x="2279904" y="1677035"/>
            <a:ext cx="1039621" cy="1035685"/>
          </a:xfrm>
          <a:custGeom>
            <a:avLst/>
            <a:gdLst/>
            <a:ahLst/>
            <a:cxnLst/>
            <a:rect l="l" t="t" r="r" b="b"/>
            <a:pathLst>
              <a:path w="1039622" h="1035685">
                <a:moveTo>
                  <a:pt x="1039621" y="299465"/>
                </a:moveTo>
                <a:lnTo>
                  <a:pt x="495172" y="1035685"/>
                </a:lnTo>
                <a:lnTo>
                  <a:pt x="0" y="441832"/>
                </a:lnTo>
                <a:lnTo>
                  <a:pt x="326644" y="0"/>
                </a:lnTo>
                <a:lnTo>
                  <a:pt x="1039621" y="299465"/>
                </a:lnTo>
              </a:path>
            </a:pathLst>
          </a:custGeom>
          <a:ln w="25398">
            <a:solidFill>
              <a:srgbClr val="385D88"/>
            </a:solidFill>
          </a:ln>
        </p:spPr>
        <p:txBody>
          <a:bodyPr wrap="square" lIns="0" tIns="0" rIns="0" bIns="0" rtlCol="0">
            <a:noAutofit/>
          </a:bodyPr>
          <a:lstStyle/>
          <a:p>
            <a:endParaRPr>
              <a:solidFill>
                <a:prstClr val="black"/>
              </a:solidFill>
            </a:endParaRPr>
          </a:p>
        </p:txBody>
      </p:sp>
      <p:sp>
        <p:nvSpPr>
          <p:cNvPr id="6" name="object 6"/>
          <p:cNvSpPr/>
          <p:nvPr/>
        </p:nvSpPr>
        <p:spPr>
          <a:xfrm>
            <a:off x="6202934" y="3160395"/>
            <a:ext cx="776605" cy="846454"/>
          </a:xfrm>
          <a:custGeom>
            <a:avLst/>
            <a:gdLst/>
            <a:ahLst/>
            <a:cxnLst/>
            <a:rect l="l" t="t" r="r" b="b"/>
            <a:pathLst>
              <a:path w="776605" h="846454">
                <a:moveTo>
                  <a:pt x="0" y="0"/>
                </a:moveTo>
                <a:lnTo>
                  <a:pt x="0" y="846454"/>
                </a:lnTo>
                <a:lnTo>
                  <a:pt x="776605" y="677163"/>
                </a:lnTo>
                <a:lnTo>
                  <a:pt x="776605" y="169290"/>
                </a:lnTo>
                <a:lnTo>
                  <a:pt x="0" y="0"/>
                </a:lnTo>
                <a:close/>
              </a:path>
            </a:pathLst>
          </a:custGeom>
          <a:solidFill>
            <a:srgbClr val="4F81BB"/>
          </a:solidFill>
        </p:spPr>
        <p:txBody>
          <a:bodyPr wrap="square" lIns="0" tIns="0" rIns="0" bIns="0" rtlCol="0">
            <a:noAutofit/>
          </a:bodyPr>
          <a:lstStyle/>
          <a:p>
            <a:endParaRPr>
              <a:solidFill>
                <a:prstClr val="black"/>
              </a:solidFill>
            </a:endParaRPr>
          </a:p>
        </p:txBody>
      </p:sp>
      <p:sp>
        <p:nvSpPr>
          <p:cNvPr id="7" name="object 7"/>
          <p:cNvSpPr/>
          <p:nvPr/>
        </p:nvSpPr>
        <p:spPr>
          <a:xfrm>
            <a:off x="6202934" y="3160395"/>
            <a:ext cx="776605" cy="846454"/>
          </a:xfrm>
          <a:custGeom>
            <a:avLst/>
            <a:gdLst/>
            <a:ahLst/>
            <a:cxnLst/>
            <a:rect l="l" t="t" r="r" b="b"/>
            <a:pathLst>
              <a:path w="776605" h="846454">
                <a:moveTo>
                  <a:pt x="0" y="846454"/>
                </a:moveTo>
                <a:lnTo>
                  <a:pt x="0" y="0"/>
                </a:lnTo>
                <a:lnTo>
                  <a:pt x="776605" y="169290"/>
                </a:lnTo>
                <a:lnTo>
                  <a:pt x="776605" y="677163"/>
                </a:lnTo>
                <a:lnTo>
                  <a:pt x="0" y="846454"/>
                </a:lnTo>
                <a:close/>
              </a:path>
            </a:pathLst>
          </a:custGeom>
          <a:ln w="25398">
            <a:solidFill>
              <a:srgbClr val="385D88"/>
            </a:solidFill>
          </a:ln>
        </p:spPr>
        <p:txBody>
          <a:bodyPr wrap="square" lIns="0" tIns="0" rIns="0" bIns="0" rtlCol="0">
            <a:noAutofit/>
          </a:bodyPr>
          <a:lstStyle/>
          <a:p>
            <a:endParaRPr>
              <a:solidFill>
                <a:prstClr val="black"/>
              </a:solidFill>
            </a:endParaRPr>
          </a:p>
        </p:txBody>
      </p:sp>
      <p:sp>
        <p:nvSpPr>
          <p:cNvPr id="8" name="object 8"/>
          <p:cNvSpPr/>
          <p:nvPr/>
        </p:nvSpPr>
        <p:spPr>
          <a:xfrm>
            <a:off x="3036570" y="2266950"/>
            <a:ext cx="2027555" cy="1524000"/>
          </a:xfrm>
          <a:custGeom>
            <a:avLst/>
            <a:gdLst/>
            <a:ahLst/>
            <a:cxnLst/>
            <a:rect l="l" t="t" r="r" b="b"/>
            <a:pathLst>
              <a:path w="2027554" h="1524000">
                <a:moveTo>
                  <a:pt x="2027555" y="1524000"/>
                </a:moveTo>
                <a:lnTo>
                  <a:pt x="0" y="0"/>
                </a:lnTo>
              </a:path>
            </a:pathLst>
          </a:custGeom>
          <a:ln w="9525">
            <a:solidFill>
              <a:srgbClr val="487CB9"/>
            </a:solidFill>
          </a:ln>
        </p:spPr>
        <p:txBody>
          <a:bodyPr wrap="square" lIns="0" tIns="0" rIns="0" bIns="0" rtlCol="0">
            <a:noAutofit/>
          </a:bodyPr>
          <a:lstStyle/>
          <a:p>
            <a:endParaRPr>
              <a:solidFill>
                <a:prstClr val="black"/>
              </a:solidFill>
            </a:endParaRPr>
          </a:p>
        </p:txBody>
      </p:sp>
      <p:sp>
        <p:nvSpPr>
          <p:cNvPr id="9" name="object 9"/>
          <p:cNvSpPr/>
          <p:nvPr/>
        </p:nvSpPr>
        <p:spPr>
          <a:xfrm>
            <a:off x="6994779" y="3126358"/>
            <a:ext cx="914400" cy="914400"/>
          </a:xfrm>
          <a:custGeom>
            <a:avLst/>
            <a:gdLst/>
            <a:ahLst/>
            <a:cxnLst/>
            <a:rect l="l" t="t" r="r" b="b"/>
            <a:pathLst>
              <a:path w="914400" h="914400">
                <a:moveTo>
                  <a:pt x="0" y="914400"/>
                </a:moveTo>
                <a:lnTo>
                  <a:pt x="914400" y="914400"/>
                </a:lnTo>
                <a:lnTo>
                  <a:pt x="914400" y="0"/>
                </a:lnTo>
                <a:lnTo>
                  <a:pt x="0" y="0"/>
                </a:lnTo>
                <a:lnTo>
                  <a:pt x="0" y="914400"/>
                </a:lnTo>
                <a:close/>
              </a:path>
            </a:pathLst>
          </a:custGeom>
          <a:solidFill>
            <a:srgbClr val="4F81BB"/>
          </a:solidFill>
        </p:spPr>
        <p:txBody>
          <a:bodyPr wrap="square" lIns="0" tIns="0" rIns="0" bIns="0" rtlCol="0">
            <a:noAutofit/>
          </a:bodyPr>
          <a:lstStyle/>
          <a:p>
            <a:endParaRPr>
              <a:solidFill>
                <a:prstClr val="black"/>
              </a:solidFill>
            </a:endParaRPr>
          </a:p>
        </p:txBody>
      </p:sp>
      <p:sp>
        <p:nvSpPr>
          <p:cNvPr id="10" name="object 10"/>
          <p:cNvSpPr/>
          <p:nvPr/>
        </p:nvSpPr>
        <p:spPr>
          <a:xfrm>
            <a:off x="6994779" y="3126358"/>
            <a:ext cx="914400" cy="914400"/>
          </a:xfrm>
          <a:custGeom>
            <a:avLst/>
            <a:gdLst/>
            <a:ahLst/>
            <a:cxnLst/>
            <a:rect l="l" t="t" r="r" b="b"/>
            <a:pathLst>
              <a:path w="914400" h="914400">
                <a:moveTo>
                  <a:pt x="0" y="914400"/>
                </a:moveTo>
                <a:lnTo>
                  <a:pt x="914400" y="914400"/>
                </a:lnTo>
                <a:lnTo>
                  <a:pt x="914400" y="0"/>
                </a:lnTo>
                <a:lnTo>
                  <a:pt x="0" y="0"/>
                </a:lnTo>
                <a:lnTo>
                  <a:pt x="0" y="914400"/>
                </a:lnTo>
                <a:close/>
              </a:path>
            </a:pathLst>
          </a:custGeom>
          <a:ln w="25400">
            <a:solidFill>
              <a:srgbClr val="385D88"/>
            </a:solidFill>
          </a:ln>
        </p:spPr>
        <p:txBody>
          <a:bodyPr wrap="square" lIns="0" tIns="0" rIns="0" bIns="0" rtlCol="0">
            <a:noAutofit/>
          </a:bodyPr>
          <a:lstStyle/>
          <a:p>
            <a:endParaRPr>
              <a:solidFill>
                <a:prstClr val="black"/>
              </a:solidFill>
            </a:endParaRPr>
          </a:p>
        </p:txBody>
      </p:sp>
      <p:sp>
        <p:nvSpPr>
          <p:cNvPr id="11" name="object 11"/>
          <p:cNvSpPr/>
          <p:nvPr/>
        </p:nvSpPr>
        <p:spPr>
          <a:xfrm>
            <a:off x="1827529" y="1333500"/>
            <a:ext cx="808101" cy="843914"/>
          </a:xfrm>
          <a:custGeom>
            <a:avLst/>
            <a:gdLst/>
            <a:ahLst/>
            <a:cxnLst/>
            <a:rect l="l" t="t" r="r" b="b"/>
            <a:pathLst>
              <a:path w="808101" h="843914">
                <a:moveTo>
                  <a:pt x="409067" y="0"/>
                </a:moveTo>
                <a:lnTo>
                  <a:pt x="0" y="544067"/>
                </a:lnTo>
                <a:lnTo>
                  <a:pt x="398906" y="843914"/>
                </a:lnTo>
                <a:lnTo>
                  <a:pt x="808101" y="299847"/>
                </a:lnTo>
                <a:lnTo>
                  <a:pt x="409067" y="0"/>
                </a:lnTo>
                <a:close/>
              </a:path>
            </a:pathLst>
          </a:custGeom>
          <a:solidFill>
            <a:srgbClr val="4F81BB"/>
          </a:solidFill>
        </p:spPr>
        <p:txBody>
          <a:bodyPr wrap="square" lIns="0" tIns="0" rIns="0" bIns="0" rtlCol="0">
            <a:noAutofit/>
          </a:bodyPr>
          <a:lstStyle/>
          <a:p>
            <a:endParaRPr>
              <a:solidFill>
                <a:prstClr val="black"/>
              </a:solidFill>
            </a:endParaRPr>
          </a:p>
        </p:txBody>
      </p:sp>
      <p:sp>
        <p:nvSpPr>
          <p:cNvPr id="12" name="object 12"/>
          <p:cNvSpPr/>
          <p:nvPr/>
        </p:nvSpPr>
        <p:spPr>
          <a:xfrm>
            <a:off x="1827529" y="1333500"/>
            <a:ext cx="808101" cy="843914"/>
          </a:xfrm>
          <a:custGeom>
            <a:avLst/>
            <a:gdLst/>
            <a:ahLst/>
            <a:cxnLst/>
            <a:rect l="l" t="t" r="r" b="b"/>
            <a:pathLst>
              <a:path w="808101" h="843914">
                <a:moveTo>
                  <a:pt x="409067" y="0"/>
                </a:moveTo>
                <a:lnTo>
                  <a:pt x="808101" y="299847"/>
                </a:lnTo>
                <a:lnTo>
                  <a:pt x="398906" y="843914"/>
                </a:lnTo>
                <a:lnTo>
                  <a:pt x="0" y="544067"/>
                </a:lnTo>
                <a:lnTo>
                  <a:pt x="409067" y="0"/>
                </a:lnTo>
              </a:path>
            </a:pathLst>
          </a:custGeom>
          <a:ln w="25400">
            <a:solidFill>
              <a:srgbClr val="385D88"/>
            </a:solidFill>
          </a:ln>
        </p:spPr>
        <p:txBody>
          <a:bodyPr wrap="square" lIns="0" tIns="0" rIns="0" bIns="0" rtlCol="0">
            <a:noAutofit/>
          </a:bodyPr>
          <a:lstStyle/>
          <a:p>
            <a:endParaRPr>
              <a:solidFill>
                <a:prstClr val="black"/>
              </a:solidFill>
            </a:endParaRPr>
          </a:p>
        </p:txBody>
      </p:sp>
      <p:sp>
        <p:nvSpPr>
          <p:cNvPr id="13" name="object 13"/>
          <p:cNvSpPr/>
          <p:nvPr/>
        </p:nvSpPr>
        <p:spPr>
          <a:xfrm>
            <a:off x="3346450" y="4312411"/>
            <a:ext cx="793114" cy="363474"/>
          </a:xfrm>
          <a:custGeom>
            <a:avLst/>
            <a:gdLst/>
            <a:ahLst/>
            <a:cxnLst/>
            <a:rect l="l" t="t" r="r" b="b"/>
            <a:pathLst>
              <a:path w="793114" h="363474">
                <a:moveTo>
                  <a:pt x="780541" y="0"/>
                </a:moveTo>
                <a:lnTo>
                  <a:pt x="0" y="351917"/>
                </a:lnTo>
                <a:lnTo>
                  <a:pt x="5207" y="363474"/>
                </a:lnTo>
                <a:lnTo>
                  <a:pt x="785749" y="11556"/>
                </a:lnTo>
                <a:lnTo>
                  <a:pt x="793114" y="1269"/>
                </a:lnTo>
                <a:lnTo>
                  <a:pt x="780541"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14" name="object 14"/>
          <p:cNvSpPr/>
          <p:nvPr/>
        </p:nvSpPr>
        <p:spPr>
          <a:xfrm>
            <a:off x="4092575" y="4302759"/>
            <a:ext cx="69850" cy="84835"/>
          </a:xfrm>
          <a:custGeom>
            <a:avLst/>
            <a:gdLst/>
            <a:ahLst/>
            <a:cxnLst/>
            <a:rect l="l" t="t" r="r" b="b"/>
            <a:pathLst>
              <a:path w="69850" h="84835">
                <a:moveTo>
                  <a:pt x="63880" y="0"/>
                </a:moveTo>
                <a:lnTo>
                  <a:pt x="55752" y="0"/>
                </a:lnTo>
                <a:lnTo>
                  <a:pt x="60960" y="11556"/>
                </a:lnTo>
                <a:lnTo>
                  <a:pt x="39624" y="21208"/>
                </a:lnTo>
                <a:lnTo>
                  <a:pt x="2032" y="73913"/>
                </a:lnTo>
                <a:lnTo>
                  <a:pt x="0" y="76834"/>
                </a:lnTo>
                <a:lnTo>
                  <a:pt x="635" y="80771"/>
                </a:lnTo>
                <a:lnTo>
                  <a:pt x="3555" y="82803"/>
                </a:lnTo>
                <a:lnTo>
                  <a:pt x="6350" y="84835"/>
                </a:lnTo>
                <a:lnTo>
                  <a:pt x="10287" y="84200"/>
                </a:lnTo>
                <a:lnTo>
                  <a:pt x="12319" y="81279"/>
                </a:lnTo>
                <a:lnTo>
                  <a:pt x="69850" y="634"/>
                </a:lnTo>
                <a:lnTo>
                  <a:pt x="63880"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15" name="object 15"/>
          <p:cNvSpPr/>
          <p:nvPr/>
        </p:nvSpPr>
        <p:spPr>
          <a:xfrm>
            <a:off x="4132198" y="4313682"/>
            <a:ext cx="20192" cy="10287"/>
          </a:xfrm>
          <a:custGeom>
            <a:avLst/>
            <a:gdLst/>
            <a:ahLst/>
            <a:cxnLst/>
            <a:rect l="l" t="t" r="r" b="b"/>
            <a:pathLst>
              <a:path w="20192" h="10287">
                <a:moveTo>
                  <a:pt x="7365" y="0"/>
                </a:moveTo>
                <a:lnTo>
                  <a:pt x="0" y="10287"/>
                </a:lnTo>
                <a:lnTo>
                  <a:pt x="20192" y="1143"/>
                </a:lnTo>
                <a:lnTo>
                  <a:pt x="18161" y="1143"/>
                </a:lnTo>
                <a:lnTo>
                  <a:pt x="7365"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16" name="object 16"/>
          <p:cNvSpPr/>
          <p:nvPr/>
        </p:nvSpPr>
        <p:spPr>
          <a:xfrm>
            <a:off x="4139565" y="4304919"/>
            <a:ext cx="10795" cy="9906"/>
          </a:xfrm>
          <a:custGeom>
            <a:avLst/>
            <a:gdLst/>
            <a:ahLst/>
            <a:cxnLst/>
            <a:rect l="l" t="t" r="r" b="b"/>
            <a:pathLst>
              <a:path w="10795" h="9905">
                <a:moveTo>
                  <a:pt x="6223" y="0"/>
                </a:moveTo>
                <a:lnTo>
                  <a:pt x="0" y="8762"/>
                </a:lnTo>
                <a:lnTo>
                  <a:pt x="10795" y="9905"/>
                </a:lnTo>
                <a:lnTo>
                  <a:pt x="6223"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17" name="object 17"/>
          <p:cNvSpPr/>
          <p:nvPr/>
        </p:nvSpPr>
        <p:spPr>
          <a:xfrm>
            <a:off x="4145788" y="4304919"/>
            <a:ext cx="7747" cy="9906"/>
          </a:xfrm>
          <a:custGeom>
            <a:avLst/>
            <a:gdLst/>
            <a:ahLst/>
            <a:cxnLst/>
            <a:rect l="l" t="t" r="r" b="b"/>
            <a:pathLst>
              <a:path w="7747" h="9905">
                <a:moveTo>
                  <a:pt x="3556" y="0"/>
                </a:moveTo>
                <a:lnTo>
                  <a:pt x="0" y="0"/>
                </a:lnTo>
                <a:lnTo>
                  <a:pt x="4572" y="9905"/>
                </a:lnTo>
                <a:lnTo>
                  <a:pt x="6603" y="9905"/>
                </a:lnTo>
                <a:lnTo>
                  <a:pt x="7747" y="9397"/>
                </a:lnTo>
                <a:lnTo>
                  <a:pt x="3556"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18" name="object 18"/>
          <p:cNvSpPr/>
          <p:nvPr/>
        </p:nvSpPr>
        <p:spPr>
          <a:xfrm>
            <a:off x="4126991" y="4302759"/>
            <a:ext cx="22352" cy="10921"/>
          </a:xfrm>
          <a:custGeom>
            <a:avLst/>
            <a:gdLst/>
            <a:ahLst/>
            <a:cxnLst/>
            <a:rect l="l" t="t" r="r" b="b"/>
            <a:pathLst>
              <a:path w="22352" h="10922">
                <a:moveTo>
                  <a:pt x="21336" y="0"/>
                </a:moveTo>
                <a:lnTo>
                  <a:pt x="0" y="9651"/>
                </a:lnTo>
                <a:lnTo>
                  <a:pt x="12573" y="10921"/>
                </a:lnTo>
                <a:lnTo>
                  <a:pt x="18796" y="2158"/>
                </a:lnTo>
                <a:lnTo>
                  <a:pt x="22352" y="2158"/>
                </a:lnTo>
                <a:lnTo>
                  <a:pt x="21336"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19" name="object 19"/>
          <p:cNvSpPr/>
          <p:nvPr/>
        </p:nvSpPr>
        <p:spPr>
          <a:xfrm>
            <a:off x="4056507" y="4292727"/>
            <a:ext cx="99948" cy="19685"/>
          </a:xfrm>
          <a:custGeom>
            <a:avLst/>
            <a:gdLst/>
            <a:ahLst/>
            <a:cxnLst/>
            <a:rect l="l" t="t" r="r" b="b"/>
            <a:pathLst>
              <a:path w="99948" h="19685">
                <a:moveTo>
                  <a:pt x="3937" y="0"/>
                </a:moveTo>
                <a:lnTo>
                  <a:pt x="762" y="2540"/>
                </a:lnTo>
                <a:lnTo>
                  <a:pt x="0" y="9398"/>
                </a:lnTo>
                <a:lnTo>
                  <a:pt x="2539" y="12573"/>
                </a:lnTo>
                <a:lnTo>
                  <a:pt x="70484" y="19685"/>
                </a:lnTo>
                <a:lnTo>
                  <a:pt x="91820" y="10033"/>
                </a:lnTo>
                <a:lnTo>
                  <a:pt x="99948" y="10033"/>
                </a:lnTo>
                <a:lnTo>
                  <a:pt x="7365" y="254"/>
                </a:lnTo>
                <a:lnTo>
                  <a:pt x="3937"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20" name="object 20"/>
          <p:cNvSpPr/>
          <p:nvPr/>
        </p:nvSpPr>
        <p:spPr>
          <a:xfrm>
            <a:off x="2446654" y="1255522"/>
            <a:ext cx="19938" cy="105028"/>
          </a:xfrm>
          <a:custGeom>
            <a:avLst/>
            <a:gdLst/>
            <a:ahLst/>
            <a:cxnLst/>
            <a:rect l="l" t="t" r="r" b="b"/>
            <a:pathLst>
              <a:path w="19938" h="105028">
                <a:moveTo>
                  <a:pt x="10413" y="0"/>
                </a:moveTo>
                <a:lnTo>
                  <a:pt x="7365" y="2666"/>
                </a:lnTo>
                <a:lnTo>
                  <a:pt x="0" y="105028"/>
                </a:lnTo>
                <a:lnTo>
                  <a:pt x="14477" y="98170"/>
                </a:lnTo>
                <a:lnTo>
                  <a:pt x="12318" y="98170"/>
                </a:lnTo>
                <a:lnTo>
                  <a:pt x="1905" y="91058"/>
                </a:lnTo>
                <a:lnTo>
                  <a:pt x="15112" y="71754"/>
                </a:lnTo>
                <a:lnTo>
                  <a:pt x="19938" y="3555"/>
                </a:lnTo>
                <a:lnTo>
                  <a:pt x="17399" y="507"/>
                </a:lnTo>
                <a:lnTo>
                  <a:pt x="10413"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21" name="object 21"/>
          <p:cNvSpPr/>
          <p:nvPr/>
        </p:nvSpPr>
        <p:spPr>
          <a:xfrm>
            <a:off x="2448560" y="1327277"/>
            <a:ext cx="13207" cy="26415"/>
          </a:xfrm>
          <a:custGeom>
            <a:avLst/>
            <a:gdLst/>
            <a:ahLst/>
            <a:cxnLst/>
            <a:rect l="l" t="t" r="r" b="b"/>
            <a:pathLst>
              <a:path w="13207" h="26415">
                <a:moveTo>
                  <a:pt x="13207" y="0"/>
                </a:moveTo>
                <a:lnTo>
                  <a:pt x="0" y="19303"/>
                </a:lnTo>
                <a:lnTo>
                  <a:pt x="10413" y="26415"/>
                </a:lnTo>
                <a:lnTo>
                  <a:pt x="12572" y="23240"/>
                </a:lnTo>
                <a:lnTo>
                  <a:pt x="11556" y="23240"/>
                </a:lnTo>
                <a:lnTo>
                  <a:pt x="2412" y="17145"/>
                </a:lnTo>
                <a:lnTo>
                  <a:pt x="12318" y="12446"/>
                </a:lnTo>
                <a:lnTo>
                  <a:pt x="13207"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22" name="object 22"/>
          <p:cNvSpPr/>
          <p:nvPr/>
        </p:nvSpPr>
        <p:spPr>
          <a:xfrm>
            <a:off x="1330769" y="1917335"/>
            <a:ext cx="81661" cy="48640"/>
          </a:xfrm>
          <a:custGeom>
            <a:avLst/>
            <a:gdLst/>
            <a:ahLst/>
            <a:cxnLst/>
            <a:rect l="l" t="t" r="r" b="b"/>
            <a:pathLst>
              <a:path w="81661" h="48640">
                <a:moveTo>
                  <a:pt x="74930" y="0"/>
                </a:moveTo>
                <a:lnTo>
                  <a:pt x="13207" y="29337"/>
                </a:lnTo>
                <a:lnTo>
                  <a:pt x="0" y="48640"/>
                </a:lnTo>
                <a:lnTo>
                  <a:pt x="2158" y="48640"/>
                </a:lnTo>
                <a:lnTo>
                  <a:pt x="80390" y="11430"/>
                </a:lnTo>
                <a:lnTo>
                  <a:pt x="81661" y="7620"/>
                </a:lnTo>
                <a:lnTo>
                  <a:pt x="80263" y="4572"/>
                </a:lnTo>
                <a:lnTo>
                  <a:pt x="78739" y="1397"/>
                </a:lnTo>
                <a:lnTo>
                  <a:pt x="74930"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23" name="object 23"/>
          <p:cNvSpPr/>
          <p:nvPr/>
        </p:nvSpPr>
        <p:spPr>
          <a:xfrm>
            <a:off x="2450973" y="1339722"/>
            <a:ext cx="9906" cy="10794"/>
          </a:xfrm>
          <a:custGeom>
            <a:avLst/>
            <a:gdLst/>
            <a:ahLst/>
            <a:cxnLst/>
            <a:rect l="l" t="t" r="r" b="b"/>
            <a:pathLst>
              <a:path w="9906" h="10794">
                <a:moveTo>
                  <a:pt x="9906" y="0"/>
                </a:moveTo>
                <a:lnTo>
                  <a:pt x="0" y="4699"/>
                </a:lnTo>
                <a:lnTo>
                  <a:pt x="9143" y="10794"/>
                </a:lnTo>
                <a:lnTo>
                  <a:pt x="9906"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26" name="object 26"/>
          <p:cNvSpPr/>
          <p:nvPr/>
        </p:nvSpPr>
        <p:spPr>
          <a:xfrm>
            <a:off x="2161539" y="3790950"/>
            <a:ext cx="2902585" cy="96138"/>
          </a:xfrm>
          <a:custGeom>
            <a:avLst/>
            <a:gdLst/>
            <a:ahLst/>
            <a:cxnLst/>
            <a:rect l="l" t="t" r="r" b="b"/>
            <a:pathLst>
              <a:path w="2902585" h="96138">
                <a:moveTo>
                  <a:pt x="2902585" y="0"/>
                </a:moveTo>
                <a:lnTo>
                  <a:pt x="0" y="96138"/>
                </a:lnTo>
              </a:path>
            </a:pathLst>
          </a:custGeom>
          <a:ln w="9525">
            <a:solidFill>
              <a:srgbClr val="487CB9"/>
            </a:solidFill>
          </a:ln>
        </p:spPr>
        <p:txBody>
          <a:bodyPr wrap="square" lIns="0" tIns="0" rIns="0" bIns="0" rtlCol="0">
            <a:noAutofit/>
          </a:bodyPr>
          <a:lstStyle/>
          <a:p>
            <a:endParaRPr>
              <a:solidFill>
                <a:prstClr val="black"/>
              </a:solidFill>
            </a:endParaRPr>
          </a:p>
        </p:txBody>
      </p:sp>
      <p:sp>
        <p:nvSpPr>
          <p:cNvPr id="27" name="object 27"/>
          <p:cNvSpPr/>
          <p:nvPr/>
        </p:nvSpPr>
        <p:spPr>
          <a:xfrm>
            <a:off x="2970148" y="2582036"/>
            <a:ext cx="544195" cy="1245996"/>
          </a:xfrm>
          <a:custGeom>
            <a:avLst/>
            <a:gdLst/>
            <a:ahLst/>
            <a:cxnLst/>
            <a:rect l="l" t="t" r="r" b="b"/>
            <a:pathLst>
              <a:path w="544195" h="1245997">
                <a:moveTo>
                  <a:pt x="103124" y="1245996"/>
                </a:moveTo>
                <a:lnTo>
                  <a:pt x="70103" y="1188212"/>
                </a:lnTo>
                <a:lnTo>
                  <a:pt x="43561" y="1127887"/>
                </a:lnTo>
                <a:lnTo>
                  <a:pt x="23494" y="1065657"/>
                </a:lnTo>
                <a:lnTo>
                  <a:pt x="9525" y="1001522"/>
                </a:lnTo>
                <a:lnTo>
                  <a:pt x="1777" y="935989"/>
                </a:lnTo>
                <a:lnTo>
                  <a:pt x="0" y="869441"/>
                </a:lnTo>
                <a:lnTo>
                  <a:pt x="4190" y="802004"/>
                </a:lnTo>
                <a:lnTo>
                  <a:pt x="14224" y="734187"/>
                </a:lnTo>
                <a:lnTo>
                  <a:pt x="29844" y="666114"/>
                </a:lnTo>
                <a:lnTo>
                  <a:pt x="51053" y="598297"/>
                </a:lnTo>
                <a:lnTo>
                  <a:pt x="77724" y="530987"/>
                </a:lnTo>
                <a:lnTo>
                  <a:pt x="109600" y="464438"/>
                </a:lnTo>
                <a:lnTo>
                  <a:pt x="146938" y="399034"/>
                </a:lnTo>
                <a:lnTo>
                  <a:pt x="189230" y="335152"/>
                </a:lnTo>
                <a:lnTo>
                  <a:pt x="236600" y="272923"/>
                </a:lnTo>
                <a:lnTo>
                  <a:pt x="288798" y="212851"/>
                </a:lnTo>
                <a:lnTo>
                  <a:pt x="345693" y="155193"/>
                </a:lnTo>
                <a:lnTo>
                  <a:pt x="407415" y="100329"/>
                </a:lnTo>
                <a:lnTo>
                  <a:pt x="473583" y="48513"/>
                </a:lnTo>
                <a:lnTo>
                  <a:pt x="544195" y="0"/>
                </a:lnTo>
              </a:path>
            </a:pathLst>
          </a:custGeom>
          <a:ln w="9525">
            <a:solidFill>
              <a:srgbClr val="487CB9"/>
            </a:solidFill>
          </a:ln>
        </p:spPr>
        <p:txBody>
          <a:bodyPr wrap="square" lIns="0" tIns="0" rIns="0" bIns="0" rtlCol="0">
            <a:noAutofit/>
          </a:bodyPr>
          <a:lstStyle/>
          <a:p>
            <a:endParaRPr>
              <a:solidFill>
                <a:prstClr val="black"/>
              </a:solidFill>
            </a:endParaRPr>
          </a:p>
        </p:txBody>
      </p:sp>
      <p:sp>
        <p:nvSpPr>
          <p:cNvPr id="28" name="object 28"/>
          <p:cNvSpPr txBox="1"/>
          <p:nvPr/>
        </p:nvSpPr>
        <p:spPr>
          <a:xfrm>
            <a:off x="688035" y="3016503"/>
            <a:ext cx="2527935" cy="1927860"/>
          </a:xfrm>
          <a:prstGeom prst="rect">
            <a:avLst/>
          </a:prstGeom>
        </p:spPr>
        <p:txBody>
          <a:bodyPr vert="horz" wrap="square" lIns="0" tIns="0" rIns="0" bIns="0" rtlCol="0">
            <a:noAutofit/>
          </a:bodyPr>
          <a:lstStyle/>
          <a:p>
            <a:pPr marL="911860" marR="553720"/>
            <a:r>
              <a:rPr sz="2000" dirty="0">
                <a:solidFill>
                  <a:prstClr val="black"/>
                </a:solidFill>
                <a:cs typeface="Calibri"/>
              </a:rPr>
              <a:t>A</a:t>
            </a:r>
            <a:r>
              <a:rPr sz="2000" spc="5" dirty="0">
                <a:solidFill>
                  <a:prstClr val="black"/>
                </a:solidFill>
                <a:cs typeface="Calibri"/>
              </a:rPr>
              <a:t>n</a:t>
            </a:r>
            <a:r>
              <a:rPr sz="2000" dirty="0">
                <a:solidFill>
                  <a:prstClr val="black"/>
                </a:solidFill>
                <a:cs typeface="Calibri"/>
              </a:rPr>
              <a:t>gle</a:t>
            </a:r>
            <a:r>
              <a:rPr sz="2000" spc="-20" dirty="0">
                <a:solidFill>
                  <a:prstClr val="black"/>
                </a:solidFill>
                <a:cs typeface="Calibri"/>
              </a:rPr>
              <a:t> </a:t>
            </a:r>
            <a:r>
              <a:rPr sz="2000" spc="-5" dirty="0">
                <a:solidFill>
                  <a:prstClr val="black"/>
                </a:solidFill>
                <a:cs typeface="Calibri"/>
              </a:rPr>
              <a:t>of </a:t>
            </a:r>
            <a:r>
              <a:rPr sz="2000" dirty="0">
                <a:solidFill>
                  <a:prstClr val="black"/>
                </a:solidFill>
                <a:cs typeface="Calibri"/>
              </a:rPr>
              <a:t>D</a:t>
            </a:r>
            <a:r>
              <a:rPr sz="2000" spc="-30" dirty="0">
                <a:solidFill>
                  <a:prstClr val="black"/>
                </a:solidFill>
                <a:cs typeface="Calibri"/>
              </a:rPr>
              <a:t>e</a:t>
            </a:r>
            <a:r>
              <a:rPr sz="2000" dirty="0">
                <a:solidFill>
                  <a:prstClr val="black"/>
                </a:solidFill>
                <a:cs typeface="Calibri"/>
              </a:rPr>
              <a:t>f</a:t>
            </a:r>
            <a:r>
              <a:rPr sz="2000" spc="-5" dirty="0">
                <a:solidFill>
                  <a:prstClr val="black"/>
                </a:solidFill>
                <a:cs typeface="Calibri"/>
              </a:rPr>
              <a:t>le</a:t>
            </a:r>
            <a:r>
              <a:rPr sz="2000" dirty="0">
                <a:solidFill>
                  <a:prstClr val="black"/>
                </a:solidFill>
                <a:cs typeface="Calibri"/>
              </a:rPr>
              <a:t>ction</a:t>
            </a:r>
            <a:endParaRPr sz="2000">
              <a:solidFill>
                <a:prstClr val="black"/>
              </a:solidFill>
              <a:cs typeface="Calibri"/>
            </a:endParaRPr>
          </a:p>
          <a:p>
            <a:pPr>
              <a:lnSpc>
                <a:spcPts val="1000"/>
              </a:lnSpc>
            </a:pPr>
            <a:endParaRPr sz="1000">
              <a:solidFill>
                <a:prstClr val="black"/>
              </a:solidFill>
            </a:endParaRPr>
          </a:p>
          <a:p>
            <a:pPr>
              <a:lnSpc>
                <a:spcPts val="1000"/>
              </a:lnSpc>
            </a:pPr>
            <a:endParaRPr sz="1000">
              <a:solidFill>
                <a:prstClr val="black"/>
              </a:solidFill>
            </a:endParaRPr>
          </a:p>
          <a:p>
            <a:pPr>
              <a:lnSpc>
                <a:spcPts val="1000"/>
              </a:lnSpc>
            </a:pPr>
            <a:endParaRPr sz="1000">
              <a:solidFill>
                <a:prstClr val="black"/>
              </a:solidFill>
            </a:endParaRPr>
          </a:p>
          <a:p>
            <a:pPr>
              <a:lnSpc>
                <a:spcPts val="1000"/>
              </a:lnSpc>
            </a:pPr>
            <a:endParaRPr sz="1000">
              <a:solidFill>
                <a:prstClr val="black"/>
              </a:solidFill>
            </a:endParaRPr>
          </a:p>
          <a:p>
            <a:pPr>
              <a:lnSpc>
                <a:spcPts val="1300"/>
              </a:lnSpc>
              <a:spcBef>
                <a:spcPts val="30"/>
              </a:spcBef>
            </a:pPr>
            <a:endParaRPr sz="1300">
              <a:solidFill>
                <a:prstClr val="black"/>
              </a:solidFill>
            </a:endParaRPr>
          </a:p>
          <a:p>
            <a:pPr marL="12700" marR="12700">
              <a:lnSpc>
                <a:spcPct val="101000"/>
              </a:lnSpc>
            </a:pPr>
            <a:r>
              <a:rPr sz="2000" spc="-5" dirty="0">
                <a:solidFill>
                  <a:prstClr val="black"/>
                </a:solidFill>
                <a:cs typeface="Calibri"/>
              </a:rPr>
              <a:t>C</a:t>
            </a:r>
            <a:r>
              <a:rPr sz="2000" dirty="0">
                <a:solidFill>
                  <a:prstClr val="black"/>
                </a:solidFill>
                <a:cs typeface="Calibri"/>
              </a:rPr>
              <a:t>u</a:t>
            </a:r>
            <a:r>
              <a:rPr sz="2000" spc="-65" dirty="0">
                <a:solidFill>
                  <a:prstClr val="black"/>
                </a:solidFill>
                <a:cs typeface="Calibri"/>
              </a:rPr>
              <a:t>s</a:t>
            </a:r>
            <a:r>
              <a:rPr sz="2000" spc="-50" dirty="0">
                <a:solidFill>
                  <a:prstClr val="black"/>
                </a:solidFill>
                <a:cs typeface="Calibri"/>
              </a:rPr>
              <a:t>t</a:t>
            </a:r>
            <a:r>
              <a:rPr sz="2000" dirty="0">
                <a:solidFill>
                  <a:prstClr val="black"/>
                </a:solidFill>
                <a:cs typeface="Calibri"/>
              </a:rPr>
              <a:t>om</a:t>
            </a:r>
            <a:r>
              <a:rPr sz="2000" spc="-5" dirty="0">
                <a:solidFill>
                  <a:prstClr val="black"/>
                </a:solidFill>
                <a:cs typeface="Calibri"/>
              </a:rPr>
              <a:t> </a:t>
            </a:r>
            <a:r>
              <a:rPr sz="2000" spc="-20" dirty="0">
                <a:solidFill>
                  <a:prstClr val="black"/>
                </a:solidFill>
                <a:cs typeface="Calibri"/>
              </a:rPr>
              <a:t>P</a:t>
            </a:r>
            <a:r>
              <a:rPr sz="2000" spc="-5" dirty="0">
                <a:solidFill>
                  <a:prstClr val="black"/>
                </a:solidFill>
                <a:cs typeface="Calibri"/>
              </a:rPr>
              <a:t>l</a:t>
            </a:r>
            <a:r>
              <a:rPr sz="2000" dirty="0">
                <a:solidFill>
                  <a:prstClr val="black"/>
                </a:solidFill>
                <a:cs typeface="Calibri"/>
              </a:rPr>
              <a:t>a</a:t>
            </a:r>
            <a:r>
              <a:rPr sz="2000" spc="-20" dirty="0">
                <a:solidFill>
                  <a:prstClr val="black"/>
                </a:solidFill>
                <a:cs typeface="Calibri"/>
              </a:rPr>
              <a:t>s</a:t>
            </a:r>
            <a:r>
              <a:rPr sz="2000" spc="-10" dirty="0">
                <a:solidFill>
                  <a:prstClr val="black"/>
                </a:solidFill>
                <a:cs typeface="Calibri"/>
              </a:rPr>
              <a:t>m</a:t>
            </a:r>
            <a:r>
              <a:rPr sz="2000" dirty="0">
                <a:solidFill>
                  <a:prstClr val="black"/>
                </a:solidFill>
                <a:cs typeface="Calibri"/>
              </a:rPr>
              <a:t>a</a:t>
            </a:r>
            <a:r>
              <a:rPr sz="2000" spc="50" dirty="0">
                <a:solidFill>
                  <a:prstClr val="black"/>
                </a:solidFill>
                <a:cs typeface="Calibri"/>
              </a:rPr>
              <a:t> </a:t>
            </a:r>
            <a:r>
              <a:rPr sz="2000" dirty="0">
                <a:solidFill>
                  <a:prstClr val="black"/>
                </a:solidFill>
                <a:cs typeface="Calibri"/>
              </a:rPr>
              <a:t>A</a:t>
            </a:r>
            <a:r>
              <a:rPr sz="2000" spc="-45" dirty="0">
                <a:solidFill>
                  <a:prstClr val="black"/>
                </a:solidFill>
                <a:cs typeface="Calibri"/>
              </a:rPr>
              <a:t>n</a:t>
            </a:r>
            <a:r>
              <a:rPr sz="2000" spc="-50" dirty="0">
                <a:solidFill>
                  <a:prstClr val="black"/>
                </a:solidFill>
                <a:cs typeface="Calibri"/>
              </a:rPr>
              <a:t>t</a:t>
            </a:r>
            <a:r>
              <a:rPr sz="2000" dirty="0">
                <a:solidFill>
                  <a:prstClr val="black"/>
                </a:solidFill>
                <a:cs typeface="Calibri"/>
              </a:rPr>
              <a:t>enna </a:t>
            </a:r>
            <a:r>
              <a:rPr sz="2000" spc="-245" dirty="0">
                <a:solidFill>
                  <a:prstClr val="black"/>
                </a:solidFill>
                <a:cs typeface="Calibri"/>
              </a:rPr>
              <a:t>T</a:t>
            </a:r>
            <a:r>
              <a:rPr sz="2000" dirty="0">
                <a:solidFill>
                  <a:prstClr val="black"/>
                </a:solidFill>
                <a:cs typeface="Calibri"/>
              </a:rPr>
              <a:t>ube</a:t>
            </a:r>
            <a:r>
              <a:rPr sz="2000" spc="-35" dirty="0">
                <a:solidFill>
                  <a:prstClr val="black"/>
                </a:solidFill>
                <a:cs typeface="Calibri"/>
              </a:rPr>
              <a:t> </a:t>
            </a:r>
            <a:r>
              <a:rPr sz="2000" dirty="0">
                <a:solidFill>
                  <a:prstClr val="black"/>
                </a:solidFill>
                <a:cs typeface="Calibri"/>
              </a:rPr>
              <a:t>(3</a:t>
            </a:r>
            <a:r>
              <a:rPr sz="2000" spc="-5" dirty="0">
                <a:solidFill>
                  <a:prstClr val="black"/>
                </a:solidFill>
                <a:cs typeface="Calibri"/>
              </a:rPr>
              <a:t> </a:t>
            </a:r>
            <a:r>
              <a:rPr sz="2000" dirty="0">
                <a:solidFill>
                  <a:prstClr val="black"/>
                </a:solidFill>
                <a:cs typeface="Calibri"/>
              </a:rPr>
              <a:t>in.</a:t>
            </a:r>
            <a:r>
              <a:rPr sz="2000" spc="-25" dirty="0">
                <a:solidFill>
                  <a:prstClr val="black"/>
                </a:solidFill>
                <a:cs typeface="Calibri"/>
              </a:rPr>
              <a:t> </a:t>
            </a:r>
            <a:r>
              <a:rPr sz="2000" dirty="0">
                <a:solidFill>
                  <a:prstClr val="black"/>
                </a:solidFill>
                <a:cs typeface="Calibri"/>
              </a:rPr>
              <a:t>d</a:t>
            </a:r>
            <a:r>
              <a:rPr sz="2000" spc="-5" dirty="0">
                <a:solidFill>
                  <a:prstClr val="black"/>
                </a:solidFill>
                <a:cs typeface="Calibri"/>
              </a:rPr>
              <a:t>i</a:t>
            </a:r>
            <a:r>
              <a:rPr sz="2000" dirty="0">
                <a:solidFill>
                  <a:prstClr val="black"/>
                </a:solidFill>
                <a:cs typeface="Calibri"/>
              </a:rPr>
              <a:t>a)</a:t>
            </a:r>
            <a:endParaRPr sz="2000">
              <a:solidFill>
                <a:prstClr val="black"/>
              </a:solidFill>
              <a:cs typeface="Calibri"/>
            </a:endParaRPr>
          </a:p>
        </p:txBody>
      </p:sp>
      <p:sp>
        <p:nvSpPr>
          <p:cNvPr id="29" name="object 29"/>
          <p:cNvSpPr/>
          <p:nvPr/>
        </p:nvSpPr>
        <p:spPr>
          <a:xfrm>
            <a:off x="7080631" y="4148963"/>
            <a:ext cx="428878" cy="1067943"/>
          </a:xfrm>
          <a:custGeom>
            <a:avLst/>
            <a:gdLst/>
            <a:ahLst/>
            <a:cxnLst/>
            <a:rect l="l" t="t" r="r" b="b"/>
            <a:pathLst>
              <a:path w="428878" h="1067943">
                <a:moveTo>
                  <a:pt x="426974" y="0"/>
                </a:moveTo>
                <a:lnTo>
                  <a:pt x="417195" y="7747"/>
                </a:lnTo>
                <a:lnTo>
                  <a:pt x="0" y="1063370"/>
                </a:lnTo>
                <a:lnTo>
                  <a:pt x="11811" y="1067943"/>
                </a:lnTo>
                <a:lnTo>
                  <a:pt x="428878" y="12445"/>
                </a:lnTo>
                <a:lnTo>
                  <a:pt x="426974"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30" name="object 30"/>
          <p:cNvSpPr/>
          <p:nvPr/>
        </p:nvSpPr>
        <p:spPr>
          <a:xfrm>
            <a:off x="7506334" y="4134992"/>
            <a:ext cx="26035" cy="96265"/>
          </a:xfrm>
          <a:custGeom>
            <a:avLst/>
            <a:gdLst/>
            <a:ahLst/>
            <a:cxnLst/>
            <a:rect l="l" t="t" r="r" b="b"/>
            <a:pathLst>
              <a:path w="26035" h="96265">
                <a:moveTo>
                  <a:pt x="11938" y="0"/>
                </a:moveTo>
                <a:lnTo>
                  <a:pt x="0" y="0"/>
                </a:lnTo>
                <a:lnTo>
                  <a:pt x="11811" y="4571"/>
                </a:lnTo>
                <a:lnTo>
                  <a:pt x="3175" y="26415"/>
                </a:lnTo>
                <a:lnTo>
                  <a:pt x="12954" y="90423"/>
                </a:lnTo>
                <a:lnTo>
                  <a:pt x="13462" y="93979"/>
                </a:lnTo>
                <a:lnTo>
                  <a:pt x="16764" y="96265"/>
                </a:lnTo>
                <a:lnTo>
                  <a:pt x="23622" y="95249"/>
                </a:lnTo>
                <a:lnTo>
                  <a:pt x="26035" y="91947"/>
                </a:lnTo>
                <a:lnTo>
                  <a:pt x="25526" y="88518"/>
                </a:lnTo>
                <a:lnTo>
                  <a:pt x="11938"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31" name="object 31"/>
          <p:cNvSpPr/>
          <p:nvPr/>
        </p:nvSpPr>
        <p:spPr>
          <a:xfrm>
            <a:off x="7435722" y="4125595"/>
            <a:ext cx="82550" cy="73406"/>
          </a:xfrm>
          <a:custGeom>
            <a:avLst/>
            <a:gdLst/>
            <a:ahLst/>
            <a:cxnLst/>
            <a:rect l="l" t="t" r="r" b="b"/>
            <a:pathLst>
              <a:path w="82550" h="73405">
                <a:moveTo>
                  <a:pt x="81152" y="0"/>
                </a:moveTo>
                <a:lnTo>
                  <a:pt x="3301" y="61213"/>
                </a:lnTo>
                <a:lnTo>
                  <a:pt x="507" y="63372"/>
                </a:lnTo>
                <a:lnTo>
                  <a:pt x="0" y="67436"/>
                </a:lnTo>
                <a:lnTo>
                  <a:pt x="2158" y="70103"/>
                </a:lnTo>
                <a:lnTo>
                  <a:pt x="4318" y="72897"/>
                </a:lnTo>
                <a:lnTo>
                  <a:pt x="8381" y="73405"/>
                </a:lnTo>
                <a:lnTo>
                  <a:pt x="11049" y="71246"/>
                </a:lnTo>
                <a:lnTo>
                  <a:pt x="62102" y="31114"/>
                </a:lnTo>
                <a:lnTo>
                  <a:pt x="70611" y="9397"/>
                </a:lnTo>
                <a:lnTo>
                  <a:pt x="82550" y="9397"/>
                </a:lnTo>
                <a:lnTo>
                  <a:pt x="81152"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32" name="object 32"/>
          <p:cNvSpPr/>
          <p:nvPr/>
        </p:nvSpPr>
        <p:spPr>
          <a:xfrm>
            <a:off x="7505954" y="4138295"/>
            <a:ext cx="12192" cy="23113"/>
          </a:xfrm>
          <a:custGeom>
            <a:avLst/>
            <a:gdLst/>
            <a:ahLst/>
            <a:cxnLst/>
            <a:rect l="l" t="t" r="r" b="b"/>
            <a:pathLst>
              <a:path w="12192" h="23113">
                <a:moveTo>
                  <a:pt x="8890" y="0"/>
                </a:moveTo>
                <a:lnTo>
                  <a:pt x="0" y="0"/>
                </a:lnTo>
                <a:lnTo>
                  <a:pt x="10160" y="3936"/>
                </a:lnTo>
                <a:lnTo>
                  <a:pt x="1650" y="10667"/>
                </a:lnTo>
                <a:lnTo>
                  <a:pt x="3555" y="23113"/>
                </a:lnTo>
                <a:lnTo>
                  <a:pt x="12192" y="1269"/>
                </a:lnTo>
                <a:lnTo>
                  <a:pt x="8890"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33" name="object 33"/>
          <p:cNvSpPr/>
          <p:nvPr/>
        </p:nvSpPr>
        <p:spPr>
          <a:xfrm>
            <a:off x="7497826" y="4134992"/>
            <a:ext cx="17018" cy="21717"/>
          </a:xfrm>
          <a:custGeom>
            <a:avLst/>
            <a:gdLst/>
            <a:ahLst/>
            <a:cxnLst/>
            <a:rect l="l" t="t" r="r" b="b"/>
            <a:pathLst>
              <a:path w="17018" h="21717">
                <a:moveTo>
                  <a:pt x="8508" y="0"/>
                </a:moveTo>
                <a:lnTo>
                  <a:pt x="0" y="21716"/>
                </a:lnTo>
                <a:lnTo>
                  <a:pt x="9778" y="13969"/>
                </a:lnTo>
                <a:lnTo>
                  <a:pt x="8127" y="3301"/>
                </a:lnTo>
                <a:lnTo>
                  <a:pt x="17018" y="3301"/>
                </a:lnTo>
                <a:lnTo>
                  <a:pt x="8508"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34" name="object 34"/>
          <p:cNvSpPr/>
          <p:nvPr/>
        </p:nvSpPr>
        <p:spPr>
          <a:xfrm>
            <a:off x="7505954" y="4138295"/>
            <a:ext cx="10160" cy="10668"/>
          </a:xfrm>
          <a:custGeom>
            <a:avLst/>
            <a:gdLst/>
            <a:ahLst/>
            <a:cxnLst/>
            <a:rect l="l" t="t" r="r" b="b"/>
            <a:pathLst>
              <a:path w="10160" h="10668">
                <a:moveTo>
                  <a:pt x="0" y="0"/>
                </a:moveTo>
                <a:lnTo>
                  <a:pt x="1650" y="10667"/>
                </a:lnTo>
                <a:lnTo>
                  <a:pt x="10160" y="3936"/>
                </a:lnTo>
                <a:lnTo>
                  <a:pt x="0"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35" name="object 35"/>
          <p:cNvSpPr/>
          <p:nvPr/>
        </p:nvSpPr>
        <p:spPr>
          <a:xfrm>
            <a:off x="5743447" y="3512946"/>
            <a:ext cx="142239" cy="141604"/>
          </a:xfrm>
          <a:custGeom>
            <a:avLst/>
            <a:gdLst/>
            <a:ahLst/>
            <a:cxnLst/>
            <a:rect l="l" t="t" r="r" b="b"/>
            <a:pathLst>
              <a:path w="142239" h="141604">
                <a:moveTo>
                  <a:pt x="131444" y="0"/>
                </a:moveTo>
                <a:lnTo>
                  <a:pt x="119887" y="762"/>
                </a:lnTo>
                <a:lnTo>
                  <a:pt x="118872" y="1397"/>
                </a:lnTo>
                <a:lnTo>
                  <a:pt x="0" y="70612"/>
                </a:lnTo>
                <a:lnTo>
                  <a:pt x="118872" y="139826"/>
                </a:lnTo>
                <a:lnTo>
                  <a:pt x="130555" y="141604"/>
                </a:lnTo>
                <a:lnTo>
                  <a:pt x="140207" y="134746"/>
                </a:lnTo>
                <a:lnTo>
                  <a:pt x="142239" y="122808"/>
                </a:lnTo>
                <a:lnTo>
                  <a:pt x="135889" y="113283"/>
                </a:lnTo>
                <a:lnTo>
                  <a:pt x="90169" y="86487"/>
                </a:lnTo>
                <a:lnTo>
                  <a:pt x="31496" y="86487"/>
                </a:lnTo>
                <a:lnTo>
                  <a:pt x="31496" y="54737"/>
                </a:lnTo>
                <a:lnTo>
                  <a:pt x="90169" y="54737"/>
                </a:lnTo>
                <a:lnTo>
                  <a:pt x="134747" y="28701"/>
                </a:lnTo>
                <a:lnTo>
                  <a:pt x="141986" y="19430"/>
                </a:lnTo>
                <a:lnTo>
                  <a:pt x="140842" y="7747"/>
                </a:lnTo>
                <a:lnTo>
                  <a:pt x="131444" y="0"/>
                </a:lnTo>
                <a:close/>
              </a:path>
            </a:pathLst>
          </a:custGeom>
          <a:solidFill>
            <a:srgbClr val="F79446"/>
          </a:solidFill>
        </p:spPr>
        <p:txBody>
          <a:bodyPr wrap="square" lIns="0" tIns="0" rIns="0" bIns="0" rtlCol="0">
            <a:noAutofit/>
          </a:bodyPr>
          <a:lstStyle/>
          <a:p>
            <a:endParaRPr>
              <a:solidFill>
                <a:prstClr val="black"/>
              </a:solidFill>
            </a:endParaRPr>
          </a:p>
        </p:txBody>
      </p:sp>
      <p:sp>
        <p:nvSpPr>
          <p:cNvPr id="36" name="object 36"/>
          <p:cNvSpPr/>
          <p:nvPr/>
        </p:nvSpPr>
        <p:spPr>
          <a:xfrm>
            <a:off x="5774944" y="3567684"/>
            <a:ext cx="58673" cy="31750"/>
          </a:xfrm>
          <a:custGeom>
            <a:avLst/>
            <a:gdLst/>
            <a:ahLst/>
            <a:cxnLst/>
            <a:rect l="l" t="t" r="r" b="b"/>
            <a:pathLst>
              <a:path w="58673" h="31750">
                <a:moveTo>
                  <a:pt x="58673" y="0"/>
                </a:moveTo>
                <a:lnTo>
                  <a:pt x="0" y="0"/>
                </a:lnTo>
                <a:lnTo>
                  <a:pt x="0" y="31750"/>
                </a:lnTo>
                <a:lnTo>
                  <a:pt x="58673" y="31750"/>
                </a:lnTo>
                <a:lnTo>
                  <a:pt x="54990" y="29590"/>
                </a:lnTo>
                <a:lnTo>
                  <a:pt x="8000" y="29590"/>
                </a:lnTo>
                <a:lnTo>
                  <a:pt x="8000" y="2158"/>
                </a:lnTo>
                <a:lnTo>
                  <a:pt x="54990" y="2158"/>
                </a:lnTo>
                <a:lnTo>
                  <a:pt x="58673" y="0"/>
                </a:lnTo>
                <a:close/>
              </a:path>
            </a:pathLst>
          </a:custGeom>
          <a:solidFill>
            <a:srgbClr val="F79446"/>
          </a:solidFill>
        </p:spPr>
        <p:txBody>
          <a:bodyPr wrap="square" lIns="0" tIns="0" rIns="0" bIns="0" rtlCol="0">
            <a:noAutofit/>
          </a:bodyPr>
          <a:lstStyle/>
          <a:p>
            <a:endParaRPr>
              <a:solidFill>
                <a:prstClr val="black"/>
              </a:solidFill>
            </a:endParaRPr>
          </a:p>
        </p:txBody>
      </p:sp>
      <p:sp>
        <p:nvSpPr>
          <p:cNvPr id="37" name="object 37"/>
          <p:cNvSpPr/>
          <p:nvPr/>
        </p:nvSpPr>
        <p:spPr>
          <a:xfrm>
            <a:off x="5806440" y="3567684"/>
            <a:ext cx="396494" cy="31750"/>
          </a:xfrm>
          <a:custGeom>
            <a:avLst/>
            <a:gdLst/>
            <a:ahLst/>
            <a:cxnLst/>
            <a:rect l="l" t="t" r="r" b="b"/>
            <a:pathLst>
              <a:path w="396494" h="31750">
                <a:moveTo>
                  <a:pt x="396494" y="0"/>
                </a:moveTo>
                <a:lnTo>
                  <a:pt x="27177" y="0"/>
                </a:lnTo>
                <a:lnTo>
                  <a:pt x="0" y="15875"/>
                </a:lnTo>
                <a:lnTo>
                  <a:pt x="27177" y="31750"/>
                </a:lnTo>
                <a:lnTo>
                  <a:pt x="396494" y="31750"/>
                </a:lnTo>
                <a:lnTo>
                  <a:pt x="396494" y="0"/>
                </a:lnTo>
                <a:close/>
              </a:path>
            </a:pathLst>
          </a:custGeom>
          <a:solidFill>
            <a:srgbClr val="F79446"/>
          </a:solidFill>
        </p:spPr>
        <p:txBody>
          <a:bodyPr wrap="square" lIns="0" tIns="0" rIns="0" bIns="0" rtlCol="0">
            <a:noAutofit/>
          </a:bodyPr>
          <a:lstStyle/>
          <a:p>
            <a:endParaRPr>
              <a:solidFill>
                <a:prstClr val="black"/>
              </a:solidFill>
            </a:endParaRPr>
          </a:p>
        </p:txBody>
      </p:sp>
      <p:sp>
        <p:nvSpPr>
          <p:cNvPr id="38" name="object 38"/>
          <p:cNvSpPr/>
          <p:nvPr/>
        </p:nvSpPr>
        <p:spPr>
          <a:xfrm>
            <a:off x="5782945" y="3569842"/>
            <a:ext cx="23494" cy="27432"/>
          </a:xfrm>
          <a:custGeom>
            <a:avLst/>
            <a:gdLst/>
            <a:ahLst/>
            <a:cxnLst/>
            <a:rect l="l" t="t" r="r" b="b"/>
            <a:pathLst>
              <a:path w="23494" h="27432">
                <a:moveTo>
                  <a:pt x="0" y="0"/>
                </a:moveTo>
                <a:lnTo>
                  <a:pt x="0" y="27432"/>
                </a:lnTo>
                <a:lnTo>
                  <a:pt x="23494" y="13716"/>
                </a:lnTo>
                <a:lnTo>
                  <a:pt x="0" y="0"/>
                </a:lnTo>
                <a:close/>
              </a:path>
            </a:pathLst>
          </a:custGeom>
          <a:solidFill>
            <a:srgbClr val="F79446"/>
          </a:solidFill>
        </p:spPr>
        <p:txBody>
          <a:bodyPr wrap="square" lIns="0" tIns="0" rIns="0" bIns="0" rtlCol="0">
            <a:noAutofit/>
          </a:bodyPr>
          <a:lstStyle/>
          <a:p>
            <a:endParaRPr>
              <a:solidFill>
                <a:prstClr val="black"/>
              </a:solidFill>
            </a:endParaRPr>
          </a:p>
        </p:txBody>
      </p:sp>
      <p:sp>
        <p:nvSpPr>
          <p:cNvPr id="39" name="object 39"/>
          <p:cNvSpPr/>
          <p:nvPr/>
        </p:nvSpPr>
        <p:spPr>
          <a:xfrm>
            <a:off x="5782945" y="3583559"/>
            <a:ext cx="46989" cy="13715"/>
          </a:xfrm>
          <a:custGeom>
            <a:avLst/>
            <a:gdLst/>
            <a:ahLst/>
            <a:cxnLst/>
            <a:rect l="l" t="t" r="r" b="b"/>
            <a:pathLst>
              <a:path w="46989" h="13715">
                <a:moveTo>
                  <a:pt x="23494" y="0"/>
                </a:moveTo>
                <a:lnTo>
                  <a:pt x="0" y="13715"/>
                </a:lnTo>
                <a:lnTo>
                  <a:pt x="46989" y="13715"/>
                </a:lnTo>
                <a:lnTo>
                  <a:pt x="23494" y="0"/>
                </a:lnTo>
                <a:close/>
              </a:path>
            </a:pathLst>
          </a:custGeom>
          <a:solidFill>
            <a:srgbClr val="F79446"/>
          </a:solidFill>
        </p:spPr>
        <p:txBody>
          <a:bodyPr wrap="square" lIns="0" tIns="0" rIns="0" bIns="0" rtlCol="0">
            <a:noAutofit/>
          </a:bodyPr>
          <a:lstStyle/>
          <a:p>
            <a:endParaRPr>
              <a:solidFill>
                <a:prstClr val="black"/>
              </a:solidFill>
            </a:endParaRPr>
          </a:p>
        </p:txBody>
      </p:sp>
      <p:sp>
        <p:nvSpPr>
          <p:cNvPr id="40" name="object 40"/>
          <p:cNvSpPr/>
          <p:nvPr/>
        </p:nvSpPr>
        <p:spPr>
          <a:xfrm>
            <a:off x="5782945" y="3569842"/>
            <a:ext cx="46989" cy="13716"/>
          </a:xfrm>
          <a:custGeom>
            <a:avLst/>
            <a:gdLst/>
            <a:ahLst/>
            <a:cxnLst/>
            <a:rect l="l" t="t" r="r" b="b"/>
            <a:pathLst>
              <a:path w="46989" h="13716">
                <a:moveTo>
                  <a:pt x="46989" y="0"/>
                </a:moveTo>
                <a:lnTo>
                  <a:pt x="0" y="0"/>
                </a:lnTo>
                <a:lnTo>
                  <a:pt x="23494" y="13716"/>
                </a:lnTo>
                <a:lnTo>
                  <a:pt x="46989" y="0"/>
                </a:lnTo>
                <a:close/>
              </a:path>
            </a:pathLst>
          </a:custGeom>
          <a:solidFill>
            <a:srgbClr val="F79446"/>
          </a:solidFill>
        </p:spPr>
        <p:txBody>
          <a:bodyPr wrap="square" lIns="0" tIns="0" rIns="0" bIns="0" rtlCol="0">
            <a:noAutofit/>
          </a:bodyPr>
          <a:lstStyle/>
          <a:p>
            <a:endParaRPr>
              <a:solidFill>
                <a:prstClr val="black"/>
              </a:solidFill>
            </a:endParaRPr>
          </a:p>
        </p:txBody>
      </p:sp>
      <p:sp>
        <p:nvSpPr>
          <p:cNvPr id="41" name="object 41"/>
          <p:cNvSpPr/>
          <p:nvPr/>
        </p:nvSpPr>
        <p:spPr>
          <a:xfrm>
            <a:off x="3175000" y="2304033"/>
            <a:ext cx="1245870" cy="914907"/>
          </a:xfrm>
          <a:custGeom>
            <a:avLst/>
            <a:gdLst/>
            <a:ahLst/>
            <a:cxnLst/>
            <a:rect l="l" t="t" r="r" b="b"/>
            <a:pathLst>
              <a:path w="1245870" h="914907">
                <a:moveTo>
                  <a:pt x="0" y="0"/>
                </a:moveTo>
                <a:lnTo>
                  <a:pt x="12700" y="28955"/>
                </a:lnTo>
                <a:lnTo>
                  <a:pt x="1227074" y="914907"/>
                </a:lnTo>
                <a:lnTo>
                  <a:pt x="1245870" y="889253"/>
                </a:lnTo>
                <a:lnTo>
                  <a:pt x="31368" y="3175"/>
                </a:lnTo>
                <a:lnTo>
                  <a:pt x="0" y="0"/>
                </a:lnTo>
                <a:close/>
              </a:path>
            </a:pathLst>
          </a:custGeom>
          <a:solidFill>
            <a:srgbClr val="F79446"/>
          </a:solidFill>
        </p:spPr>
        <p:txBody>
          <a:bodyPr wrap="square" lIns="0" tIns="0" rIns="0" bIns="0" rtlCol="0">
            <a:noAutofit/>
          </a:bodyPr>
          <a:lstStyle/>
          <a:p>
            <a:endParaRPr>
              <a:solidFill>
                <a:prstClr val="black"/>
              </a:solidFill>
            </a:endParaRPr>
          </a:p>
        </p:txBody>
      </p:sp>
      <p:sp>
        <p:nvSpPr>
          <p:cNvPr id="42" name="object 42"/>
          <p:cNvSpPr/>
          <p:nvPr/>
        </p:nvSpPr>
        <p:spPr>
          <a:xfrm>
            <a:off x="3124200" y="2266950"/>
            <a:ext cx="84455" cy="134492"/>
          </a:xfrm>
          <a:custGeom>
            <a:avLst/>
            <a:gdLst/>
            <a:ahLst/>
            <a:cxnLst/>
            <a:rect l="l" t="t" r="r" b="b"/>
            <a:pathLst>
              <a:path w="84455" h="134492">
                <a:moveTo>
                  <a:pt x="0" y="0"/>
                </a:moveTo>
                <a:lnTo>
                  <a:pt x="55372" y="126746"/>
                </a:lnTo>
                <a:lnTo>
                  <a:pt x="64262" y="134492"/>
                </a:lnTo>
                <a:lnTo>
                  <a:pt x="76326" y="133985"/>
                </a:lnTo>
                <a:lnTo>
                  <a:pt x="84455" y="125095"/>
                </a:lnTo>
                <a:lnTo>
                  <a:pt x="84200" y="113157"/>
                </a:lnTo>
                <a:lnTo>
                  <a:pt x="63500" y="66039"/>
                </a:lnTo>
                <a:lnTo>
                  <a:pt x="16001" y="31369"/>
                </a:lnTo>
                <a:lnTo>
                  <a:pt x="34798" y="5714"/>
                </a:lnTo>
                <a:lnTo>
                  <a:pt x="55880" y="5714"/>
                </a:lnTo>
                <a:lnTo>
                  <a:pt x="0" y="0"/>
                </a:lnTo>
                <a:close/>
              </a:path>
            </a:pathLst>
          </a:custGeom>
          <a:solidFill>
            <a:srgbClr val="F79446"/>
          </a:solidFill>
        </p:spPr>
        <p:txBody>
          <a:bodyPr wrap="square" lIns="0" tIns="0" rIns="0" bIns="0" rtlCol="0">
            <a:noAutofit/>
          </a:bodyPr>
          <a:lstStyle/>
          <a:p>
            <a:endParaRPr>
              <a:solidFill>
                <a:prstClr val="black"/>
              </a:solidFill>
            </a:endParaRPr>
          </a:p>
        </p:txBody>
      </p:sp>
      <p:sp>
        <p:nvSpPr>
          <p:cNvPr id="43" name="object 43"/>
          <p:cNvSpPr/>
          <p:nvPr/>
        </p:nvSpPr>
        <p:spPr>
          <a:xfrm>
            <a:off x="3140201" y="2272664"/>
            <a:ext cx="47498" cy="60325"/>
          </a:xfrm>
          <a:custGeom>
            <a:avLst/>
            <a:gdLst/>
            <a:ahLst/>
            <a:cxnLst/>
            <a:rect l="l" t="t" r="r" b="b"/>
            <a:pathLst>
              <a:path w="47498" h="60325">
                <a:moveTo>
                  <a:pt x="18796" y="0"/>
                </a:moveTo>
                <a:lnTo>
                  <a:pt x="0" y="25654"/>
                </a:lnTo>
                <a:lnTo>
                  <a:pt x="47498" y="60325"/>
                </a:lnTo>
                <a:lnTo>
                  <a:pt x="34798" y="31369"/>
                </a:lnTo>
                <a:lnTo>
                  <a:pt x="7747" y="28575"/>
                </a:lnTo>
                <a:lnTo>
                  <a:pt x="23875" y="6476"/>
                </a:lnTo>
                <a:lnTo>
                  <a:pt x="27686" y="6476"/>
                </a:lnTo>
                <a:lnTo>
                  <a:pt x="18796" y="0"/>
                </a:lnTo>
                <a:close/>
              </a:path>
            </a:pathLst>
          </a:custGeom>
          <a:solidFill>
            <a:srgbClr val="F79446"/>
          </a:solidFill>
        </p:spPr>
        <p:txBody>
          <a:bodyPr wrap="square" lIns="0" tIns="0" rIns="0" bIns="0" rtlCol="0">
            <a:noAutofit/>
          </a:bodyPr>
          <a:lstStyle/>
          <a:p>
            <a:endParaRPr>
              <a:solidFill>
                <a:prstClr val="black"/>
              </a:solidFill>
            </a:endParaRPr>
          </a:p>
        </p:txBody>
      </p:sp>
      <p:sp>
        <p:nvSpPr>
          <p:cNvPr id="44" name="object 44"/>
          <p:cNvSpPr/>
          <p:nvPr/>
        </p:nvSpPr>
        <p:spPr>
          <a:xfrm>
            <a:off x="3158998" y="2272664"/>
            <a:ext cx="116966" cy="40767"/>
          </a:xfrm>
          <a:custGeom>
            <a:avLst/>
            <a:gdLst/>
            <a:ahLst/>
            <a:cxnLst/>
            <a:rect l="l" t="t" r="r" b="b"/>
            <a:pathLst>
              <a:path w="116966" h="40767">
                <a:moveTo>
                  <a:pt x="21081" y="0"/>
                </a:moveTo>
                <a:lnTo>
                  <a:pt x="0" y="0"/>
                </a:lnTo>
                <a:lnTo>
                  <a:pt x="47370" y="34544"/>
                </a:lnTo>
                <a:lnTo>
                  <a:pt x="107441" y="40767"/>
                </a:lnTo>
                <a:lnTo>
                  <a:pt x="115188" y="34417"/>
                </a:lnTo>
                <a:lnTo>
                  <a:pt x="116966" y="17018"/>
                </a:lnTo>
                <a:lnTo>
                  <a:pt x="110616" y="9144"/>
                </a:lnTo>
                <a:lnTo>
                  <a:pt x="21081" y="0"/>
                </a:lnTo>
                <a:close/>
              </a:path>
            </a:pathLst>
          </a:custGeom>
          <a:solidFill>
            <a:srgbClr val="F79446"/>
          </a:solidFill>
        </p:spPr>
        <p:txBody>
          <a:bodyPr wrap="square" lIns="0" tIns="0" rIns="0" bIns="0" rtlCol="0">
            <a:noAutofit/>
          </a:bodyPr>
          <a:lstStyle/>
          <a:p>
            <a:endParaRPr>
              <a:solidFill>
                <a:prstClr val="black"/>
              </a:solidFill>
            </a:endParaRPr>
          </a:p>
        </p:txBody>
      </p:sp>
      <p:sp>
        <p:nvSpPr>
          <p:cNvPr id="45" name="object 45"/>
          <p:cNvSpPr/>
          <p:nvPr/>
        </p:nvSpPr>
        <p:spPr>
          <a:xfrm>
            <a:off x="3164077" y="2279142"/>
            <a:ext cx="42291" cy="28067"/>
          </a:xfrm>
          <a:custGeom>
            <a:avLst/>
            <a:gdLst/>
            <a:ahLst/>
            <a:cxnLst/>
            <a:rect l="l" t="t" r="r" b="b"/>
            <a:pathLst>
              <a:path w="42291" h="28067">
                <a:moveTo>
                  <a:pt x="3810" y="0"/>
                </a:moveTo>
                <a:lnTo>
                  <a:pt x="0" y="0"/>
                </a:lnTo>
                <a:lnTo>
                  <a:pt x="10922" y="24892"/>
                </a:lnTo>
                <a:lnTo>
                  <a:pt x="42291" y="28067"/>
                </a:lnTo>
                <a:lnTo>
                  <a:pt x="3810" y="0"/>
                </a:lnTo>
                <a:close/>
              </a:path>
            </a:pathLst>
          </a:custGeom>
          <a:solidFill>
            <a:srgbClr val="F79446"/>
          </a:solidFill>
        </p:spPr>
        <p:txBody>
          <a:bodyPr wrap="square" lIns="0" tIns="0" rIns="0" bIns="0" rtlCol="0">
            <a:noAutofit/>
          </a:bodyPr>
          <a:lstStyle/>
          <a:p>
            <a:endParaRPr>
              <a:solidFill>
                <a:prstClr val="black"/>
              </a:solidFill>
            </a:endParaRPr>
          </a:p>
        </p:txBody>
      </p:sp>
      <p:sp>
        <p:nvSpPr>
          <p:cNvPr id="46" name="object 46"/>
          <p:cNvSpPr/>
          <p:nvPr/>
        </p:nvSpPr>
        <p:spPr>
          <a:xfrm>
            <a:off x="3147948" y="2279142"/>
            <a:ext cx="27050" cy="24892"/>
          </a:xfrm>
          <a:custGeom>
            <a:avLst/>
            <a:gdLst/>
            <a:ahLst/>
            <a:cxnLst/>
            <a:rect l="l" t="t" r="r" b="b"/>
            <a:pathLst>
              <a:path w="27050" h="24892">
                <a:moveTo>
                  <a:pt x="16128" y="0"/>
                </a:moveTo>
                <a:lnTo>
                  <a:pt x="0" y="22098"/>
                </a:lnTo>
                <a:lnTo>
                  <a:pt x="27050" y="24892"/>
                </a:lnTo>
                <a:lnTo>
                  <a:pt x="16128" y="0"/>
                </a:lnTo>
                <a:close/>
              </a:path>
            </a:pathLst>
          </a:custGeom>
          <a:solidFill>
            <a:srgbClr val="F79446"/>
          </a:solidFill>
        </p:spPr>
        <p:txBody>
          <a:bodyPr wrap="square" lIns="0" tIns="0" rIns="0" bIns="0" rtlCol="0">
            <a:noAutofit/>
          </a:bodyPr>
          <a:lstStyle/>
          <a:p>
            <a:endParaRPr>
              <a:solidFill>
                <a:prstClr val="black"/>
              </a:solidFill>
            </a:endParaRPr>
          </a:p>
        </p:txBody>
      </p:sp>
      <p:sp>
        <p:nvSpPr>
          <p:cNvPr id="47" name="object 47"/>
          <p:cNvSpPr txBox="1"/>
          <p:nvPr/>
        </p:nvSpPr>
        <p:spPr>
          <a:xfrm>
            <a:off x="300367" y="843026"/>
            <a:ext cx="1651635" cy="635635"/>
          </a:xfrm>
          <a:prstGeom prst="rect">
            <a:avLst/>
          </a:prstGeom>
        </p:spPr>
        <p:txBody>
          <a:bodyPr vert="horz" wrap="square" lIns="0" tIns="0" rIns="0" bIns="0" rtlCol="0">
            <a:noAutofit/>
          </a:bodyPr>
          <a:lstStyle/>
          <a:p>
            <a:pPr marL="12700" marR="12700"/>
            <a:r>
              <a:rPr sz="2000" dirty="0">
                <a:solidFill>
                  <a:prstClr val="black"/>
                </a:solidFill>
                <a:cs typeface="Calibri"/>
              </a:rPr>
              <a:t>1</a:t>
            </a:r>
            <a:r>
              <a:rPr sz="2000" spc="5" dirty="0">
                <a:solidFill>
                  <a:prstClr val="black"/>
                </a:solidFill>
                <a:cs typeface="Calibri"/>
              </a:rPr>
              <a:t>0</a:t>
            </a:r>
            <a:r>
              <a:rPr sz="2000" dirty="0">
                <a:solidFill>
                  <a:prstClr val="black"/>
                </a:solidFill>
                <a:cs typeface="Calibri"/>
              </a:rPr>
              <a:t>GHz</a:t>
            </a:r>
            <a:r>
              <a:rPr sz="2000" spc="-40" dirty="0">
                <a:solidFill>
                  <a:prstClr val="black"/>
                </a:solidFill>
                <a:cs typeface="Calibri"/>
              </a:rPr>
              <a:t> </a:t>
            </a:r>
            <a:r>
              <a:rPr sz="2000" dirty="0">
                <a:solidFill>
                  <a:prstClr val="black"/>
                </a:solidFill>
                <a:cs typeface="Calibri"/>
              </a:rPr>
              <a:t>(</a:t>
            </a:r>
            <a:r>
              <a:rPr sz="2000" spc="15" dirty="0">
                <a:solidFill>
                  <a:prstClr val="black"/>
                </a:solidFill>
                <a:cs typeface="Calibri"/>
              </a:rPr>
              <a:t>X</a:t>
            </a:r>
            <a:r>
              <a:rPr sz="2000" spc="-5" dirty="0">
                <a:solidFill>
                  <a:prstClr val="black"/>
                </a:solidFill>
                <a:cs typeface="Calibri"/>
              </a:rPr>
              <a:t>-</a:t>
            </a:r>
            <a:r>
              <a:rPr sz="2000" dirty="0">
                <a:solidFill>
                  <a:prstClr val="black"/>
                </a:solidFill>
                <a:cs typeface="Calibri"/>
              </a:rPr>
              <a:t>Ba</a:t>
            </a:r>
            <a:r>
              <a:rPr sz="2000" spc="5" dirty="0">
                <a:solidFill>
                  <a:prstClr val="black"/>
                </a:solidFill>
                <a:cs typeface="Calibri"/>
              </a:rPr>
              <a:t>n</a:t>
            </a:r>
            <a:r>
              <a:rPr sz="2000" spc="-10" dirty="0">
                <a:solidFill>
                  <a:prstClr val="black"/>
                </a:solidFill>
                <a:cs typeface="Calibri"/>
              </a:rPr>
              <a:t>d</a:t>
            </a:r>
            <a:r>
              <a:rPr sz="2000" dirty="0">
                <a:solidFill>
                  <a:prstClr val="black"/>
                </a:solidFill>
                <a:cs typeface="Calibri"/>
              </a:rPr>
              <a:t>) c</a:t>
            </a:r>
            <a:r>
              <a:rPr sz="2000" spc="20" dirty="0">
                <a:solidFill>
                  <a:prstClr val="black"/>
                </a:solidFill>
                <a:cs typeface="Calibri"/>
              </a:rPr>
              <a:t>r</a:t>
            </a:r>
            <a:r>
              <a:rPr sz="2000" spc="-45" dirty="0">
                <a:solidFill>
                  <a:prstClr val="black"/>
                </a:solidFill>
                <a:cs typeface="Calibri"/>
              </a:rPr>
              <a:t>y</a:t>
            </a:r>
            <a:r>
              <a:rPr sz="2000" spc="-65" dirty="0">
                <a:solidFill>
                  <a:prstClr val="black"/>
                </a:solidFill>
                <a:cs typeface="Calibri"/>
              </a:rPr>
              <a:t>s</a:t>
            </a:r>
            <a:r>
              <a:rPr sz="2000" spc="-50" dirty="0">
                <a:solidFill>
                  <a:prstClr val="black"/>
                </a:solidFill>
                <a:cs typeface="Calibri"/>
              </a:rPr>
              <a:t>t</a:t>
            </a:r>
            <a:r>
              <a:rPr sz="2000" dirty="0">
                <a:solidFill>
                  <a:prstClr val="black"/>
                </a:solidFill>
                <a:cs typeface="Calibri"/>
              </a:rPr>
              <a:t>al</a:t>
            </a:r>
            <a:r>
              <a:rPr sz="2000" spc="20" dirty="0">
                <a:solidFill>
                  <a:prstClr val="black"/>
                </a:solidFill>
                <a:cs typeface="Calibri"/>
              </a:rPr>
              <a:t> </a:t>
            </a:r>
            <a:r>
              <a:rPr sz="2000" dirty="0">
                <a:solidFill>
                  <a:prstClr val="black"/>
                </a:solidFill>
                <a:cs typeface="Calibri"/>
              </a:rPr>
              <a:t>d</a:t>
            </a:r>
            <a:r>
              <a:rPr sz="2000" spc="-30" dirty="0">
                <a:solidFill>
                  <a:prstClr val="black"/>
                </a:solidFill>
                <a:cs typeface="Calibri"/>
              </a:rPr>
              <a:t>e</a:t>
            </a:r>
            <a:r>
              <a:rPr sz="2000" spc="-50" dirty="0">
                <a:solidFill>
                  <a:prstClr val="black"/>
                </a:solidFill>
                <a:cs typeface="Calibri"/>
              </a:rPr>
              <a:t>t</a:t>
            </a:r>
            <a:r>
              <a:rPr sz="2000" spc="-5" dirty="0">
                <a:solidFill>
                  <a:prstClr val="black"/>
                </a:solidFill>
                <a:cs typeface="Calibri"/>
              </a:rPr>
              <a:t>e</a:t>
            </a:r>
            <a:r>
              <a:rPr sz="2000" spc="5" dirty="0">
                <a:solidFill>
                  <a:prstClr val="black"/>
                </a:solidFill>
                <a:cs typeface="Calibri"/>
              </a:rPr>
              <a:t>c</a:t>
            </a:r>
            <a:r>
              <a:rPr sz="2000" spc="-50" dirty="0">
                <a:solidFill>
                  <a:prstClr val="black"/>
                </a:solidFill>
                <a:cs typeface="Calibri"/>
              </a:rPr>
              <a:t>t</a:t>
            </a:r>
            <a:r>
              <a:rPr sz="2000" spc="-5" dirty="0">
                <a:solidFill>
                  <a:prstClr val="black"/>
                </a:solidFill>
                <a:cs typeface="Calibri"/>
              </a:rPr>
              <a:t>or</a:t>
            </a:r>
            <a:endParaRPr sz="2000" dirty="0">
              <a:solidFill>
                <a:prstClr val="black"/>
              </a:solidFill>
              <a:cs typeface="Calibri"/>
            </a:endParaRPr>
          </a:p>
        </p:txBody>
      </p:sp>
      <p:sp>
        <p:nvSpPr>
          <p:cNvPr id="48" name="object 48"/>
          <p:cNvSpPr txBox="1"/>
          <p:nvPr/>
        </p:nvSpPr>
        <p:spPr>
          <a:xfrm>
            <a:off x="5449061" y="1147826"/>
            <a:ext cx="1144270" cy="330835"/>
          </a:xfrm>
          <a:prstGeom prst="rect">
            <a:avLst/>
          </a:prstGeom>
        </p:spPr>
        <p:txBody>
          <a:bodyPr vert="horz" wrap="square" lIns="0" tIns="0" rIns="0" bIns="0" rtlCol="0">
            <a:noAutofit/>
          </a:bodyPr>
          <a:lstStyle/>
          <a:p>
            <a:pPr marL="12700"/>
            <a:r>
              <a:rPr sz="2000" dirty="0">
                <a:solidFill>
                  <a:prstClr val="black"/>
                </a:solidFill>
                <a:cs typeface="Calibri"/>
              </a:rPr>
              <a:t>Sign</a:t>
            </a:r>
            <a:r>
              <a:rPr sz="2000" spc="-5" dirty="0">
                <a:solidFill>
                  <a:prstClr val="black"/>
                </a:solidFill>
                <a:cs typeface="Calibri"/>
              </a:rPr>
              <a:t>a</a:t>
            </a:r>
            <a:r>
              <a:rPr sz="2000" dirty="0">
                <a:solidFill>
                  <a:prstClr val="black"/>
                </a:solidFill>
                <a:cs typeface="Calibri"/>
              </a:rPr>
              <a:t>l</a:t>
            </a:r>
            <a:r>
              <a:rPr sz="2000" spc="-15" dirty="0">
                <a:solidFill>
                  <a:prstClr val="black"/>
                </a:solidFill>
                <a:cs typeface="Calibri"/>
              </a:rPr>
              <a:t> </a:t>
            </a:r>
            <a:r>
              <a:rPr sz="2000" spc="-114" dirty="0">
                <a:solidFill>
                  <a:prstClr val="black"/>
                </a:solidFill>
                <a:cs typeface="Calibri"/>
              </a:rPr>
              <a:t>P</a:t>
            </a:r>
            <a:r>
              <a:rPr sz="2000" spc="-50" dirty="0">
                <a:solidFill>
                  <a:prstClr val="black"/>
                </a:solidFill>
                <a:cs typeface="Calibri"/>
              </a:rPr>
              <a:t>a</a:t>
            </a:r>
            <a:r>
              <a:rPr sz="2000" spc="-5" dirty="0">
                <a:solidFill>
                  <a:prstClr val="black"/>
                </a:solidFill>
                <a:cs typeface="Calibri"/>
              </a:rPr>
              <a:t>th</a:t>
            </a:r>
            <a:endParaRPr sz="2000" dirty="0">
              <a:solidFill>
                <a:prstClr val="black"/>
              </a:solidFill>
              <a:cs typeface="Calibri"/>
            </a:endParaRPr>
          </a:p>
        </p:txBody>
      </p:sp>
      <p:sp>
        <p:nvSpPr>
          <p:cNvPr id="49" name="object 49"/>
          <p:cNvSpPr/>
          <p:nvPr/>
        </p:nvSpPr>
        <p:spPr>
          <a:xfrm>
            <a:off x="3767835" y="2502407"/>
            <a:ext cx="105410" cy="92075"/>
          </a:xfrm>
          <a:custGeom>
            <a:avLst/>
            <a:gdLst/>
            <a:ahLst/>
            <a:cxnLst/>
            <a:rect l="l" t="t" r="r" b="b"/>
            <a:pathLst>
              <a:path w="105410" h="92075">
                <a:moveTo>
                  <a:pt x="57530" y="0"/>
                </a:moveTo>
                <a:lnTo>
                  <a:pt x="53593" y="888"/>
                </a:lnTo>
                <a:lnTo>
                  <a:pt x="51815" y="3937"/>
                </a:lnTo>
                <a:lnTo>
                  <a:pt x="0" y="88391"/>
                </a:lnTo>
                <a:lnTo>
                  <a:pt x="102488" y="92075"/>
                </a:lnTo>
                <a:lnTo>
                  <a:pt x="105410" y="89280"/>
                </a:lnTo>
                <a:lnTo>
                  <a:pt x="105410" y="88011"/>
                </a:lnTo>
                <a:lnTo>
                  <a:pt x="14097" y="88011"/>
                </a:lnTo>
                <a:lnTo>
                  <a:pt x="8000" y="76834"/>
                </a:lnTo>
                <a:lnTo>
                  <a:pt x="28828" y="65658"/>
                </a:lnTo>
                <a:lnTo>
                  <a:pt x="64388" y="7619"/>
                </a:lnTo>
                <a:lnTo>
                  <a:pt x="63500" y="3682"/>
                </a:lnTo>
                <a:lnTo>
                  <a:pt x="60451" y="1777"/>
                </a:lnTo>
                <a:lnTo>
                  <a:pt x="57530"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50" name="object 50"/>
          <p:cNvSpPr/>
          <p:nvPr/>
        </p:nvSpPr>
        <p:spPr>
          <a:xfrm>
            <a:off x="3775836" y="2568067"/>
            <a:ext cx="20827" cy="22352"/>
          </a:xfrm>
          <a:custGeom>
            <a:avLst/>
            <a:gdLst/>
            <a:ahLst/>
            <a:cxnLst/>
            <a:rect l="l" t="t" r="r" b="b"/>
            <a:pathLst>
              <a:path w="20827" h="22352">
                <a:moveTo>
                  <a:pt x="20827" y="0"/>
                </a:moveTo>
                <a:lnTo>
                  <a:pt x="0" y="11175"/>
                </a:lnTo>
                <a:lnTo>
                  <a:pt x="6096" y="22352"/>
                </a:lnTo>
                <a:lnTo>
                  <a:pt x="10413" y="20066"/>
                </a:lnTo>
                <a:lnTo>
                  <a:pt x="8509" y="20066"/>
                </a:lnTo>
                <a:lnTo>
                  <a:pt x="3301" y="10413"/>
                </a:lnTo>
                <a:lnTo>
                  <a:pt x="14477" y="10413"/>
                </a:lnTo>
                <a:lnTo>
                  <a:pt x="20827"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51" name="object 51"/>
          <p:cNvSpPr/>
          <p:nvPr/>
        </p:nvSpPr>
        <p:spPr>
          <a:xfrm>
            <a:off x="3781933" y="2579370"/>
            <a:ext cx="91566" cy="11049"/>
          </a:xfrm>
          <a:custGeom>
            <a:avLst/>
            <a:gdLst/>
            <a:ahLst/>
            <a:cxnLst/>
            <a:rect l="l" t="t" r="r" b="b"/>
            <a:pathLst>
              <a:path w="91566" h="11049">
                <a:moveTo>
                  <a:pt x="20700" y="0"/>
                </a:moveTo>
                <a:lnTo>
                  <a:pt x="0" y="11049"/>
                </a:lnTo>
                <a:lnTo>
                  <a:pt x="91312" y="11049"/>
                </a:lnTo>
                <a:lnTo>
                  <a:pt x="91566" y="5333"/>
                </a:lnTo>
                <a:lnTo>
                  <a:pt x="88900" y="2412"/>
                </a:lnTo>
                <a:lnTo>
                  <a:pt x="20700"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52" name="object 52"/>
          <p:cNvSpPr/>
          <p:nvPr/>
        </p:nvSpPr>
        <p:spPr>
          <a:xfrm>
            <a:off x="3779139" y="2578480"/>
            <a:ext cx="10922" cy="9652"/>
          </a:xfrm>
          <a:custGeom>
            <a:avLst/>
            <a:gdLst/>
            <a:ahLst/>
            <a:cxnLst/>
            <a:rect l="l" t="t" r="r" b="b"/>
            <a:pathLst>
              <a:path w="10922" h="9652">
                <a:moveTo>
                  <a:pt x="0" y="0"/>
                </a:moveTo>
                <a:lnTo>
                  <a:pt x="5207" y="9652"/>
                </a:lnTo>
                <a:lnTo>
                  <a:pt x="10922" y="381"/>
                </a:lnTo>
                <a:lnTo>
                  <a:pt x="0"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53" name="object 53"/>
          <p:cNvSpPr/>
          <p:nvPr/>
        </p:nvSpPr>
        <p:spPr>
          <a:xfrm>
            <a:off x="3784346" y="2578861"/>
            <a:ext cx="18287" cy="9271"/>
          </a:xfrm>
          <a:custGeom>
            <a:avLst/>
            <a:gdLst/>
            <a:ahLst/>
            <a:cxnLst/>
            <a:rect l="l" t="t" r="r" b="b"/>
            <a:pathLst>
              <a:path w="18287" h="9271">
                <a:moveTo>
                  <a:pt x="5714" y="0"/>
                </a:moveTo>
                <a:lnTo>
                  <a:pt x="0" y="9271"/>
                </a:lnTo>
                <a:lnTo>
                  <a:pt x="1904" y="9271"/>
                </a:lnTo>
                <a:lnTo>
                  <a:pt x="18287" y="508"/>
                </a:lnTo>
                <a:lnTo>
                  <a:pt x="5714"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54" name="object 54"/>
          <p:cNvSpPr/>
          <p:nvPr/>
        </p:nvSpPr>
        <p:spPr>
          <a:xfrm>
            <a:off x="3790060" y="1524253"/>
            <a:ext cx="1956562" cy="1055116"/>
          </a:xfrm>
          <a:custGeom>
            <a:avLst/>
            <a:gdLst/>
            <a:ahLst/>
            <a:cxnLst/>
            <a:rect l="l" t="t" r="r" b="b"/>
            <a:pathLst>
              <a:path w="1956562" h="1055116">
                <a:moveTo>
                  <a:pt x="1950465" y="0"/>
                </a:moveTo>
                <a:lnTo>
                  <a:pt x="6603" y="1043813"/>
                </a:lnTo>
                <a:lnTo>
                  <a:pt x="0" y="1054608"/>
                </a:lnTo>
                <a:lnTo>
                  <a:pt x="12573" y="1055116"/>
                </a:lnTo>
                <a:lnTo>
                  <a:pt x="1956562" y="11175"/>
                </a:lnTo>
                <a:lnTo>
                  <a:pt x="1950465"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55" name="object 55"/>
          <p:cNvSpPr/>
          <p:nvPr/>
        </p:nvSpPr>
        <p:spPr>
          <a:xfrm>
            <a:off x="3779139" y="2578480"/>
            <a:ext cx="11175" cy="381"/>
          </a:xfrm>
          <a:custGeom>
            <a:avLst/>
            <a:gdLst/>
            <a:ahLst/>
            <a:cxnLst/>
            <a:rect l="l" t="t" r="r" b="b"/>
            <a:pathLst>
              <a:path w="11175" h="381">
                <a:moveTo>
                  <a:pt x="11175" y="0"/>
                </a:moveTo>
                <a:lnTo>
                  <a:pt x="0" y="0"/>
                </a:lnTo>
                <a:lnTo>
                  <a:pt x="10922" y="381"/>
                </a:lnTo>
                <a:lnTo>
                  <a:pt x="11175"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56" name="object 56"/>
          <p:cNvSpPr/>
          <p:nvPr/>
        </p:nvSpPr>
        <p:spPr>
          <a:xfrm>
            <a:off x="5918200" y="3433190"/>
            <a:ext cx="61722" cy="94234"/>
          </a:xfrm>
          <a:custGeom>
            <a:avLst/>
            <a:gdLst/>
            <a:ahLst/>
            <a:cxnLst/>
            <a:rect l="l" t="t" r="r" b="b"/>
            <a:pathLst>
              <a:path w="61722" h="94234">
                <a:moveTo>
                  <a:pt x="6730" y="0"/>
                </a:moveTo>
                <a:lnTo>
                  <a:pt x="3810" y="1778"/>
                </a:lnTo>
                <a:lnTo>
                  <a:pt x="888" y="3683"/>
                </a:lnTo>
                <a:lnTo>
                  <a:pt x="0" y="7620"/>
                </a:lnTo>
                <a:lnTo>
                  <a:pt x="1904" y="10541"/>
                </a:lnTo>
                <a:lnTo>
                  <a:pt x="55117" y="94234"/>
                </a:lnTo>
                <a:lnTo>
                  <a:pt x="61722" y="81914"/>
                </a:lnTo>
                <a:lnTo>
                  <a:pt x="48260" y="81914"/>
                </a:lnTo>
                <a:lnTo>
                  <a:pt x="47371" y="58420"/>
                </a:lnTo>
                <a:lnTo>
                  <a:pt x="12446" y="3683"/>
                </a:lnTo>
                <a:lnTo>
                  <a:pt x="10667" y="762"/>
                </a:lnTo>
                <a:lnTo>
                  <a:pt x="6730"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57" name="object 57"/>
          <p:cNvSpPr/>
          <p:nvPr/>
        </p:nvSpPr>
        <p:spPr>
          <a:xfrm>
            <a:off x="5965571" y="3491610"/>
            <a:ext cx="13588" cy="23494"/>
          </a:xfrm>
          <a:custGeom>
            <a:avLst/>
            <a:gdLst/>
            <a:ahLst/>
            <a:cxnLst/>
            <a:rect l="l" t="t" r="r" b="b"/>
            <a:pathLst>
              <a:path w="13588" h="23494">
                <a:moveTo>
                  <a:pt x="0" y="0"/>
                </a:moveTo>
                <a:lnTo>
                  <a:pt x="888" y="23494"/>
                </a:lnTo>
                <a:lnTo>
                  <a:pt x="13588" y="22987"/>
                </a:lnTo>
                <a:lnTo>
                  <a:pt x="13462" y="20192"/>
                </a:lnTo>
                <a:lnTo>
                  <a:pt x="1650" y="20192"/>
                </a:lnTo>
                <a:lnTo>
                  <a:pt x="6730" y="10667"/>
                </a:lnTo>
                <a:lnTo>
                  <a:pt x="0"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58" name="object 58"/>
          <p:cNvSpPr/>
          <p:nvPr/>
        </p:nvSpPr>
        <p:spPr>
          <a:xfrm>
            <a:off x="5966459" y="3429634"/>
            <a:ext cx="54990" cy="85470"/>
          </a:xfrm>
          <a:custGeom>
            <a:avLst/>
            <a:gdLst/>
            <a:ahLst/>
            <a:cxnLst/>
            <a:rect l="l" t="t" r="r" b="b"/>
            <a:pathLst>
              <a:path w="54990" h="85470">
                <a:moveTo>
                  <a:pt x="47625" y="0"/>
                </a:moveTo>
                <a:lnTo>
                  <a:pt x="43814" y="1269"/>
                </a:lnTo>
                <a:lnTo>
                  <a:pt x="42163" y="4317"/>
                </a:lnTo>
                <a:lnTo>
                  <a:pt x="11811" y="61467"/>
                </a:lnTo>
                <a:lnTo>
                  <a:pt x="12700" y="84962"/>
                </a:lnTo>
                <a:lnTo>
                  <a:pt x="0" y="85470"/>
                </a:lnTo>
                <a:lnTo>
                  <a:pt x="13462" y="85470"/>
                </a:lnTo>
                <a:lnTo>
                  <a:pt x="53339" y="10287"/>
                </a:lnTo>
                <a:lnTo>
                  <a:pt x="54990" y="7238"/>
                </a:lnTo>
                <a:lnTo>
                  <a:pt x="53848" y="3301"/>
                </a:lnTo>
                <a:lnTo>
                  <a:pt x="50800" y="1650"/>
                </a:lnTo>
                <a:lnTo>
                  <a:pt x="47625"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59" name="object 59"/>
          <p:cNvSpPr/>
          <p:nvPr/>
        </p:nvSpPr>
        <p:spPr>
          <a:xfrm>
            <a:off x="5967221" y="3502278"/>
            <a:ext cx="10922" cy="9525"/>
          </a:xfrm>
          <a:custGeom>
            <a:avLst/>
            <a:gdLst/>
            <a:ahLst/>
            <a:cxnLst/>
            <a:rect l="l" t="t" r="r" b="b"/>
            <a:pathLst>
              <a:path w="10922" h="9525">
                <a:moveTo>
                  <a:pt x="5079" y="0"/>
                </a:moveTo>
                <a:lnTo>
                  <a:pt x="0" y="9525"/>
                </a:lnTo>
                <a:lnTo>
                  <a:pt x="10922" y="9144"/>
                </a:lnTo>
                <a:lnTo>
                  <a:pt x="5079"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60" name="object 60"/>
          <p:cNvSpPr/>
          <p:nvPr/>
        </p:nvSpPr>
        <p:spPr>
          <a:xfrm>
            <a:off x="5967221" y="3491103"/>
            <a:ext cx="11811" cy="20700"/>
          </a:xfrm>
          <a:custGeom>
            <a:avLst/>
            <a:gdLst/>
            <a:ahLst/>
            <a:cxnLst/>
            <a:rect l="l" t="t" r="r" b="b"/>
            <a:pathLst>
              <a:path w="11811" h="20700">
                <a:moveTo>
                  <a:pt x="11049" y="0"/>
                </a:moveTo>
                <a:lnTo>
                  <a:pt x="5079" y="11175"/>
                </a:lnTo>
                <a:lnTo>
                  <a:pt x="10922" y="20320"/>
                </a:lnTo>
                <a:lnTo>
                  <a:pt x="0" y="20700"/>
                </a:lnTo>
                <a:lnTo>
                  <a:pt x="11811" y="20700"/>
                </a:lnTo>
                <a:lnTo>
                  <a:pt x="11049"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61" name="object 61"/>
          <p:cNvSpPr/>
          <p:nvPr/>
        </p:nvSpPr>
        <p:spPr>
          <a:xfrm>
            <a:off x="5889625" y="1529588"/>
            <a:ext cx="88646" cy="1972690"/>
          </a:xfrm>
          <a:custGeom>
            <a:avLst/>
            <a:gdLst/>
            <a:ahLst/>
            <a:cxnLst/>
            <a:rect l="l" t="t" r="r" b="b"/>
            <a:pathLst>
              <a:path w="88646" h="1972690">
                <a:moveTo>
                  <a:pt x="12700" y="0"/>
                </a:moveTo>
                <a:lnTo>
                  <a:pt x="0" y="508"/>
                </a:lnTo>
                <a:lnTo>
                  <a:pt x="75946" y="1962023"/>
                </a:lnTo>
                <a:lnTo>
                  <a:pt x="82676" y="1972690"/>
                </a:lnTo>
                <a:lnTo>
                  <a:pt x="88646" y="1961514"/>
                </a:lnTo>
                <a:lnTo>
                  <a:pt x="12700" y="0"/>
                </a:lnTo>
                <a:close/>
              </a:path>
            </a:pathLst>
          </a:custGeom>
          <a:solidFill>
            <a:srgbClr val="487CB9"/>
          </a:solidFill>
        </p:spPr>
        <p:txBody>
          <a:bodyPr wrap="square" lIns="0" tIns="0" rIns="0" bIns="0" rtlCol="0">
            <a:noAutofit/>
          </a:bodyPr>
          <a:lstStyle/>
          <a:p>
            <a:endParaRPr>
              <a:solidFill>
                <a:prstClr val="black"/>
              </a:solidFill>
            </a:endParaRPr>
          </a:p>
        </p:txBody>
      </p:sp>
      <p:sp>
        <p:nvSpPr>
          <p:cNvPr id="62" name="object 62"/>
          <p:cNvSpPr txBox="1"/>
          <p:nvPr/>
        </p:nvSpPr>
        <p:spPr>
          <a:xfrm>
            <a:off x="688035" y="5387590"/>
            <a:ext cx="5333365" cy="910971"/>
          </a:xfrm>
          <a:prstGeom prst="rect">
            <a:avLst/>
          </a:prstGeom>
        </p:spPr>
        <p:txBody>
          <a:bodyPr vert="horz" wrap="square" lIns="0" tIns="0" rIns="0" bIns="0" rtlCol="0">
            <a:noAutofit/>
          </a:bodyPr>
          <a:lstStyle/>
          <a:p>
            <a:pPr marL="12700" marR="508634"/>
            <a:r>
              <a:rPr sz="2000" b="1" dirty="0">
                <a:solidFill>
                  <a:prstClr val="black"/>
                </a:solidFill>
                <a:cs typeface="Calibri"/>
              </a:rPr>
              <a:t>Schem</a:t>
            </a:r>
            <a:r>
              <a:rPr sz="2000" b="1" spc="-70" dirty="0">
                <a:solidFill>
                  <a:prstClr val="black"/>
                </a:solidFill>
                <a:cs typeface="Calibri"/>
              </a:rPr>
              <a:t>a</a:t>
            </a:r>
            <a:r>
              <a:rPr sz="2000" b="1" dirty="0">
                <a:solidFill>
                  <a:prstClr val="black"/>
                </a:solidFill>
                <a:cs typeface="Calibri"/>
              </a:rPr>
              <a:t>tic</a:t>
            </a:r>
            <a:r>
              <a:rPr sz="2000" b="1" spc="-30" dirty="0">
                <a:solidFill>
                  <a:prstClr val="black"/>
                </a:solidFill>
                <a:cs typeface="Calibri"/>
              </a:rPr>
              <a:t> </a:t>
            </a:r>
            <a:r>
              <a:rPr sz="2000" b="1" spc="-5" dirty="0">
                <a:solidFill>
                  <a:prstClr val="black"/>
                </a:solidFill>
                <a:cs typeface="Calibri"/>
              </a:rPr>
              <a:t>l</a:t>
            </a:r>
            <a:r>
              <a:rPr sz="2000" b="1" spc="-90" dirty="0">
                <a:solidFill>
                  <a:prstClr val="black"/>
                </a:solidFill>
                <a:cs typeface="Calibri"/>
              </a:rPr>
              <a:t>a</a:t>
            </a:r>
            <a:r>
              <a:rPr sz="2000" b="1" spc="-65" dirty="0">
                <a:solidFill>
                  <a:prstClr val="black"/>
                </a:solidFill>
                <a:cs typeface="Calibri"/>
              </a:rPr>
              <a:t>y</a:t>
            </a:r>
            <a:r>
              <a:rPr sz="2000" b="1" dirty="0">
                <a:solidFill>
                  <a:prstClr val="black"/>
                </a:solidFill>
                <a:cs typeface="Calibri"/>
              </a:rPr>
              <a:t>out</a:t>
            </a:r>
            <a:r>
              <a:rPr sz="2000" b="1" spc="-10" dirty="0">
                <a:solidFill>
                  <a:prstClr val="black"/>
                </a:solidFill>
                <a:cs typeface="Calibri"/>
              </a:rPr>
              <a:t> </a:t>
            </a:r>
            <a:r>
              <a:rPr sz="2000" b="1" dirty="0">
                <a:solidFill>
                  <a:prstClr val="black"/>
                </a:solidFill>
                <a:cs typeface="Calibri"/>
              </a:rPr>
              <a:t>of</a:t>
            </a:r>
            <a:r>
              <a:rPr sz="2000" b="1" spc="-10" dirty="0">
                <a:solidFill>
                  <a:prstClr val="black"/>
                </a:solidFill>
                <a:cs typeface="Calibri"/>
              </a:rPr>
              <a:t> </a:t>
            </a:r>
            <a:r>
              <a:rPr sz="2000" b="1" dirty="0">
                <a:solidFill>
                  <a:prstClr val="black"/>
                </a:solidFill>
                <a:cs typeface="Calibri"/>
              </a:rPr>
              <a:t>mic</a:t>
            </a:r>
            <a:r>
              <a:rPr sz="2000" b="1" spc="-65" dirty="0">
                <a:solidFill>
                  <a:prstClr val="black"/>
                </a:solidFill>
                <a:cs typeface="Calibri"/>
              </a:rPr>
              <a:t>r</a:t>
            </a:r>
            <a:r>
              <a:rPr sz="2000" b="1" dirty="0">
                <a:solidFill>
                  <a:prstClr val="black"/>
                </a:solidFill>
                <a:cs typeface="Calibri"/>
              </a:rPr>
              <a:t>o</a:t>
            </a:r>
            <a:r>
              <a:rPr sz="2000" b="1" spc="-70" dirty="0">
                <a:solidFill>
                  <a:prstClr val="black"/>
                </a:solidFill>
                <a:cs typeface="Calibri"/>
              </a:rPr>
              <a:t>wa</a:t>
            </a:r>
            <a:r>
              <a:rPr sz="2000" b="1" spc="-50" dirty="0">
                <a:solidFill>
                  <a:prstClr val="black"/>
                </a:solidFill>
                <a:cs typeface="Calibri"/>
              </a:rPr>
              <a:t>v</a:t>
            </a:r>
            <a:r>
              <a:rPr sz="2000" b="1" dirty="0">
                <a:solidFill>
                  <a:prstClr val="black"/>
                </a:solidFill>
                <a:cs typeface="Calibri"/>
              </a:rPr>
              <a:t>e</a:t>
            </a:r>
            <a:r>
              <a:rPr sz="2000" b="1" spc="-10" dirty="0">
                <a:solidFill>
                  <a:prstClr val="black"/>
                </a:solidFill>
                <a:cs typeface="Calibri"/>
              </a:rPr>
              <a:t> </a:t>
            </a:r>
            <a:r>
              <a:rPr sz="2000" b="1" dirty="0">
                <a:solidFill>
                  <a:prstClr val="black"/>
                </a:solidFill>
                <a:cs typeface="Calibri"/>
              </a:rPr>
              <a:t>signal d</a:t>
            </a:r>
            <a:r>
              <a:rPr sz="2000" b="1" spc="-30" dirty="0">
                <a:solidFill>
                  <a:prstClr val="black"/>
                </a:solidFill>
                <a:cs typeface="Calibri"/>
              </a:rPr>
              <a:t>e</a:t>
            </a:r>
            <a:r>
              <a:rPr sz="2000" b="1" dirty="0">
                <a:solidFill>
                  <a:prstClr val="black"/>
                </a:solidFill>
                <a:cs typeface="Calibri"/>
              </a:rPr>
              <a:t>flection</a:t>
            </a:r>
            <a:r>
              <a:rPr sz="2000" b="1" spc="-55" dirty="0">
                <a:solidFill>
                  <a:prstClr val="black"/>
                </a:solidFill>
                <a:cs typeface="Calibri"/>
              </a:rPr>
              <a:t> </a:t>
            </a:r>
            <a:r>
              <a:rPr sz="2000" b="1" spc="-50" dirty="0">
                <a:solidFill>
                  <a:prstClr val="black"/>
                </a:solidFill>
                <a:cs typeface="Calibri"/>
              </a:rPr>
              <a:t>t</a:t>
            </a:r>
            <a:r>
              <a:rPr sz="2000" b="1" spc="-5" dirty="0">
                <a:solidFill>
                  <a:prstClr val="black"/>
                </a:solidFill>
                <a:cs typeface="Calibri"/>
              </a:rPr>
              <a:t>e</a:t>
            </a:r>
            <a:r>
              <a:rPr sz="2000" b="1" spc="-45" dirty="0">
                <a:solidFill>
                  <a:prstClr val="black"/>
                </a:solidFill>
                <a:cs typeface="Calibri"/>
              </a:rPr>
              <a:t>s</a:t>
            </a:r>
            <a:r>
              <a:rPr sz="2000" b="1" dirty="0">
                <a:solidFill>
                  <a:prstClr val="black"/>
                </a:solidFill>
                <a:cs typeface="Calibri"/>
              </a:rPr>
              <a:t>t. </a:t>
            </a:r>
            <a:r>
              <a:rPr sz="2000" b="1" spc="-25" dirty="0">
                <a:solidFill>
                  <a:prstClr val="black"/>
                </a:solidFill>
                <a:cs typeface="Calibri"/>
              </a:rPr>
              <a:t> </a:t>
            </a:r>
            <a:r>
              <a:rPr sz="2000" b="1" spc="-10" dirty="0">
                <a:solidFill>
                  <a:prstClr val="black"/>
                </a:solidFill>
                <a:cs typeface="Calibri"/>
              </a:rPr>
              <a:t>C</a:t>
            </a:r>
            <a:r>
              <a:rPr sz="2000" b="1" dirty="0">
                <a:solidFill>
                  <a:prstClr val="black"/>
                </a:solidFill>
                <a:cs typeface="Calibri"/>
              </a:rPr>
              <a:t>u</a:t>
            </a:r>
            <a:r>
              <a:rPr sz="2000" b="1" spc="-45" dirty="0">
                <a:solidFill>
                  <a:prstClr val="black"/>
                </a:solidFill>
                <a:cs typeface="Calibri"/>
              </a:rPr>
              <a:t>s</a:t>
            </a:r>
            <a:r>
              <a:rPr sz="2000" b="1" spc="-50" dirty="0">
                <a:solidFill>
                  <a:prstClr val="black"/>
                </a:solidFill>
                <a:cs typeface="Calibri"/>
              </a:rPr>
              <a:t>t</a:t>
            </a:r>
            <a:r>
              <a:rPr sz="2000" b="1" dirty="0">
                <a:solidFill>
                  <a:prstClr val="black"/>
                </a:solidFill>
                <a:cs typeface="Calibri"/>
              </a:rPr>
              <a:t>om</a:t>
            </a:r>
            <a:r>
              <a:rPr sz="2000" b="1" spc="-45" dirty="0">
                <a:solidFill>
                  <a:prstClr val="black"/>
                </a:solidFill>
                <a:cs typeface="Calibri"/>
              </a:rPr>
              <a:t> </a:t>
            </a:r>
            <a:r>
              <a:rPr sz="2000" b="1" dirty="0">
                <a:solidFill>
                  <a:prstClr val="black"/>
                </a:solidFill>
                <a:cs typeface="Calibri"/>
              </a:rPr>
              <a:t>pl</a:t>
            </a:r>
            <a:r>
              <a:rPr sz="2000" b="1" spc="-5" dirty="0">
                <a:solidFill>
                  <a:prstClr val="black"/>
                </a:solidFill>
                <a:cs typeface="Calibri"/>
              </a:rPr>
              <a:t>a</a:t>
            </a:r>
            <a:r>
              <a:rPr sz="2000" b="1" dirty="0">
                <a:solidFill>
                  <a:prstClr val="black"/>
                </a:solidFill>
                <a:cs typeface="Calibri"/>
              </a:rPr>
              <a:t>sma</a:t>
            </a:r>
            <a:r>
              <a:rPr sz="2000" b="1" spc="-40" dirty="0">
                <a:solidFill>
                  <a:prstClr val="black"/>
                </a:solidFill>
                <a:cs typeface="Calibri"/>
              </a:rPr>
              <a:t> </a:t>
            </a:r>
            <a:r>
              <a:rPr sz="2000" b="1" spc="-5" dirty="0">
                <a:solidFill>
                  <a:prstClr val="black"/>
                </a:solidFill>
                <a:cs typeface="Calibri"/>
              </a:rPr>
              <a:t>t</a:t>
            </a:r>
            <a:r>
              <a:rPr sz="2000" b="1" spc="5" dirty="0">
                <a:solidFill>
                  <a:prstClr val="black"/>
                </a:solidFill>
                <a:cs typeface="Calibri"/>
              </a:rPr>
              <a:t>u</a:t>
            </a:r>
            <a:r>
              <a:rPr sz="2000" b="1" dirty="0">
                <a:solidFill>
                  <a:prstClr val="black"/>
                </a:solidFill>
                <a:cs typeface="Calibri"/>
              </a:rPr>
              <a:t>be</a:t>
            </a:r>
            <a:r>
              <a:rPr sz="2000" b="1" spc="-25" dirty="0">
                <a:solidFill>
                  <a:prstClr val="black"/>
                </a:solidFill>
                <a:cs typeface="Calibri"/>
              </a:rPr>
              <a:t> </a:t>
            </a:r>
            <a:r>
              <a:rPr sz="2000" b="1" spc="-10" dirty="0">
                <a:solidFill>
                  <a:prstClr val="black"/>
                </a:solidFill>
                <a:cs typeface="Calibri"/>
              </a:rPr>
              <a:t>w</a:t>
            </a:r>
            <a:r>
              <a:rPr sz="2000" b="1" dirty="0">
                <a:solidFill>
                  <a:prstClr val="black"/>
                </a:solidFill>
                <a:cs typeface="Calibri"/>
              </a:rPr>
              <a:t>ith</a:t>
            </a:r>
            <a:r>
              <a:rPr sz="2000" b="1" spc="-45" dirty="0">
                <a:solidFill>
                  <a:prstClr val="black"/>
                </a:solidFill>
                <a:cs typeface="Calibri"/>
              </a:rPr>
              <a:t> </a:t>
            </a:r>
            <a:r>
              <a:rPr sz="2000" b="1" dirty="0">
                <a:solidFill>
                  <a:prstClr val="black"/>
                </a:solidFill>
                <a:cs typeface="Calibri"/>
              </a:rPr>
              <a:t>300 mic</a:t>
            </a:r>
            <a:r>
              <a:rPr sz="2000" b="1" spc="-65" dirty="0">
                <a:solidFill>
                  <a:prstClr val="black"/>
                </a:solidFill>
                <a:cs typeface="Calibri"/>
              </a:rPr>
              <a:t>r</a:t>
            </a:r>
            <a:r>
              <a:rPr sz="2000" b="1" dirty="0">
                <a:solidFill>
                  <a:prstClr val="black"/>
                </a:solidFill>
                <a:cs typeface="Calibri"/>
              </a:rPr>
              <a:t>on</a:t>
            </a:r>
            <a:r>
              <a:rPr sz="2000" b="1" spc="-30" dirty="0">
                <a:solidFill>
                  <a:prstClr val="black"/>
                </a:solidFill>
                <a:cs typeface="Calibri"/>
              </a:rPr>
              <a:t> </a:t>
            </a:r>
            <a:r>
              <a:rPr sz="2000" b="1" dirty="0">
                <a:solidFill>
                  <a:prstClr val="black"/>
                </a:solidFill>
                <a:cs typeface="Calibri"/>
              </a:rPr>
              <a:t>p</a:t>
            </a:r>
            <a:r>
              <a:rPr sz="2000" b="1" spc="-55" dirty="0">
                <a:solidFill>
                  <a:prstClr val="black"/>
                </a:solidFill>
                <a:cs typeface="Calibri"/>
              </a:rPr>
              <a:t>r</a:t>
            </a:r>
            <a:r>
              <a:rPr sz="2000" b="1" dirty="0">
                <a:solidFill>
                  <a:prstClr val="black"/>
                </a:solidFill>
                <a:cs typeface="Calibri"/>
              </a:rPr>
              <a:t>essu</a:t>
            </a:r>
            <a:r>
              <a:rPr sz="2000" b="1" spc="-55" dirty="0">
                <a:solidFill>
                  <a:prstClr val="black"/>
                </a:solidFill>
                <a:cs typeface="Calibri"/>
              </a:rPr>
              <a:t>r</a:t>
            </a:r>
            <a:r>
              <a:rPr sz="2000" b="1" dirty="0">
                <a:solidFill>
                  <a:prstClr val="black"/>
                </a:solidFill>
                <a:cs typeface="Calibri"/>
              </a:rPr>
              <a:t>e </a:t>
            </a:r>
            <a:r>
              <a:rPr sz="2000" b="1" spc="-5" dirty="0">
                <a:solidFill>
                  <a:prstClr val="black"/>
                </a:solidFill>
                <a:cs typeface="Calibri"/>
              </a:rPr>
              <a:t>a</a:t>
            </a:r>
            <a:r>
              <a:rPr sz="2000" b="1" spc="-65" dirty="0">
                <a:solidFill>
                  <a:prstClr val="black"/>
                </a:solidFill>
                <a:cs typeface="Calibri"/>
              </a:rPr>
              <a:t>rg</a:t>
            </a:r>
            <a:r>
              <a:rPr sz="2000" b="1" dirty="0">
                <a:solidFill>
                  <a:prstClr val="black"/>
                </a:solidFill>
                <a:cs typeface="Calibri"/>
              </a:rPr>
              <a:t>on</a:t>
            </a:r>
            <a:r>
              <a:rPr sz="2000" b="1" spc="20" dirty="0">
                <a:solidFill>
                  <a:prstClr val="black"/>
                </a:solidFill>
                <a:cs typeface="Calibri"/>
              </a:rPr>
              <a:t> </a:t>
            </a:r>
            <a:r>
              <a:rPr sz="2000" b="1" dirty="0">
                <a:solidFill>
                  <a:prstClr val="black"/>
                </a:solidFill>
                <a:cs typeface="Calibri"/>
              </a:rPr>
              <a:t>backfill.</a:t>
            </a:r>
            <a:endParaRPr sz="2000" dirty="0">
              <a:solidFill>
                <a:prstClr val="black"/>
              </a:solidFill>
              <a:cs typeface="Calibri"/>
            </a:endParaRPr>
          </a:p>
        </p:txBody>
      </p:sp>
      <p:sp>
        <p:nvSpPr>
          <p:cNvPr id="63" name="object 63"/>
          <p:cNvSpPr txBox="1"/>
          <p:nvPr/>
        </p:nvSpPr>
        <p:spPr>
          <a:xfrm>
            <a:off x="6598157" y="5229097"/>
            <a:ext cx="1638300" cy="635635"/>
          </a:xfrm>
          <a:prstGeom prst="rect">
            <a:avLst/>
          </a:prstGeom>
        </p:spPr>
        <p:txBody>
          <a:bodyPr vert="horz" wrap="square" lIns="0" tIns="0" rIns="0" bIns="0" rtlCol="0">
            <a:noAutofit/>
          </a:bodyPr>
          <a:lstStyle/>
          <a:p>
            <a:pPr marL="12700" marR="12700"/>
            <a:r>
              <a:rPr sz="2000" dirty="0">
                <a:solidFill>
                  <a:prstClr val="black"/>
                </a:solidFill>
                <a:cs typeface="Calibri"/>
              </a:rPr>
              <a:t>10</a:t>
            </a:r>
            <a:r>
              <a:rPr sz="2000" spc="-30" dirty="0">
                <a:solidFill>
                  <a:prstClr val="black"/>
                </a:solidFill>
                <a:cs typeface="Calibri"/>
              </a:rPr>
              <a:t> </a:t>
            </a:r>
            <a:r>
              <a:rPr sz="2000" dirty="0">
                <a:solidFill>
                  <a:prstClr val="black"/>
                </a:solidFill>
                <a:cs typeface="Calibri"/>
              </a:rPr>
              <a:t>GHz</a:t>
            </a:r>
            <a:r>
              <a:rPr sz="2000" spc="-15" dirty="0">
                <a:solidFill>
                  <a:prstClr val="black"/>
                </a:solidFill>
                <a:cs typeface="Calibri"/>
              </a:rPr>
              <a:t> </a:t>
            </a:r>
            <a:r>
              <a:rPr sz="2000" dirty="0">
                <a:solidFill>
                  <a:prstClr val="black"/>
                </a:solidFill>
                <a:cs typeface="Calibri"/>
              </a:rPr>
              <a:t>K</a:t>
            </a:r>
            <a:r>
              <a:rPr sz="2000" spc="-5" dirty="0">
                <a:solidFill>
                  <a:prstClr val="black"/>
                </a:solidFill>
                <a:cs typeface="Calibri"/>
              </a:rPr>
              <a:t>l</a:t>
            </a:r>
            <a:r>
              <a:rPr sz="2000" spc="-45" dirty="0">
                <a:solidFill>
                  <a:prstClr val="black"/>
                </a:solidFill>
                <a:cs typeface="Calibri"/>
              </a:rPr>
              <a:t>y</a:t>
            </a:r>
            <a:r>
              <a:rPr sz="2000" spc="-65" dirty="0">
                <a:solidFill>
                  <a:prstClr val="black"/>
                </a:solidFill>
                <a:cs typeface="Calibri"/>
              </a:rPr>
              <a:t>s</a:t>
            </a:r>
            <a:r>
              <a:rPr sz="2000" dirty="0">
                <a:solidFill>
                  <a:prstClr val="black"/>
                </a:solidFill>
                <a:cs typeface="Calibri"/>
              </a:rPr>
              <a:t>t</a:t>
            </a:r>
            <a:r>
              <a:rPr sz="2000" spc="-75" dirty="0">
                <a:solidFill>
                  <a:prstClr val="black"/>
                </a:solidFill>
                <a:cs typeface="Calibri"/>
              </a:rPr>
              <a:t>r</a:t>
            </a:r>
            <a:r>
              <a:rPr sz="2000" dirty="0">
                <a:solidFill>
                  <a:prstClr val="black"/>
                </a:solidFill>
                <a:cs typeface="Calibri"/>
              </a:rPr>
              <a:t>on </a:t>
            </a:r>
            <a:r>
              <a:rPr sz="2000" spc="-245" dirty="0">
                <a:solidFill>
                  <a:prstClr val="black"/>
                </a:solidFill>
                <a:cs typeface="Calibri"/>
              </a:rPr>
              <a:t>T</a:t>
            </a:r>
            <a:r>
              <a:rPr sz="2000" spc="-75" dirty="0">
                <a:solidFill>
                  <a:prstClr val="black"/>
                </a:solidFill>
                <a:cs typeface="Calibri"/>
              </a:rPr>
              <a:t>r</a:t>
            </a:r>
            <a:r>
              <a:rPr sz="2000" dirty="0">
                <a:solidFill>
                  <a:prstClr val="black"/>
                </a:solidFill>
                <a:cs typeface="Calibri"/>
              </a:rPr>
              <a:t>ans</a:t>
            </a:r>
            <a:r>
              <a:rPr sz="2000" spc="-10" dirty="0">
                <a:solidFill>
                  <a:prstClr val="black"/>
                </a:solidFill>
                <a:cs typeface="Calibri"/>
              </a:rPr>
              <a:t>m</a:t>
            </a:r>
            <a:r>
              <a:rPr sz="2000" spc="-20" dirty="0">
                <a:solidFill>
                  <a:prstClr val="black"/>
                </a:solidFill>
                <a:cs typeface="Calibri"/>
              </a:rPr>
              <a:t>i</a:t>
            </a:r>
            <a:r>
              <a:rPr sz="2000" spc="-50" dirty="0">
                <a:solidFill>
                  <a:prstClr val="black"/>
                </a:solidFill>
                <a:cs typeface="Calibri"/>
              </a:rPr>
              <a:t>tt</a:t>
            </a:r>
            <a:r>
              <a:rPr sz="2000" spc="-5" dirty="0">
                <a:solidFill>
                  <a:prstClr val="black"/>
                </a:solidFill>
                <a:cs typeface="Calibri"/>
              </a:rPr>
              <a:t>er</a:t>
            </a:r>
            <a:endParaRPr sz="2000">
              <a:solidFill>
                <a:prstClr val="black"/>
              </a:solidFill>
              <a:cs typeface="Calibri"/>
            </a:endParaRPr>
          </a:p>
        </p:txBody>
      </p:sp>
      <p:sp>
        <p:nvSpPr>
          <p:cNvPr id="65"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cs typeface="Calibri"/>
              </a:rPr>
              <a:t>D</a:t>
            </a:r>
            <a:r>
              <a:rPr sz="1200" spc="-125" dirty="0">
                <a:solidFill>
                  <a:srgbClr val="888888"/>
                </a:solidFill>
                <a:cs typeface="Calibri"/>
              </a:rPr>
              <a:t>r</a:t>
            </a:r>
            <a:r>
              <a:rPr sz="1200" dirty="0">
                <a:solidFill>
                  <a:srgbClr val="888888"/>
                </a:solidFill>
                <a:cs typeface="Calibri"/>
              </a:rPr>
              <a:t>.</a:t>
            </a:r>
            <a:r>
              <a:rPr sz="1200" spc="-15" dirty="0">
                <a:solidFill>
                  <a:srgbClr val="888888"/>
                </a:solidFill>
                <a:cs typeface="Calibri"/>
              </a:rPr>
              <a:t> </a:t>
            </a:r>
            <a:r>
              <a:rPr sz="1200" spc="-105" dirty="0">
                <a:solidFill>
                  <a:srgbClr val="888888"/>
                </a:solidFill>
                <a:cs typeface="Calibri"/>
              </a:rPr>
              <a:t>T</a:t>
            </a:r>
            <a:r>
              <a:rPr sz="1200" spc="-10" dirty="0">
                <a:solidFill>
                  <a:srgbClr val="888888"/>
                </a:solidFill>
                <a:cs typeface="Calibri"/>
              </a:rPr>
              <a:t>ed A</a:t>
            </a:r>
            <a:r>
              <a:rPr sz="1200" spc="5" dirty="0">
                <a:solidFill>
                  <a:srgbClr val="888888"/>
                </a:solidFill>
                <a:cs typeface="Calibri"/>
              </a:rPr>
              <a:t>n</a:t>
            </a:r>
            <a:r>
              <a:rPr sz="1200" dirty="0">
                <a:solidFill>
                  <a:srgbClr val="888888"/>
                </a:solidFill>
                <a:cs typeface="Calibri"/>
              </a:rPr>
              <a:t>d</a:t>
            </a:r>
            <a:r>
              <a:rPr sz="1200" spc="-10" dirty="0">
                <a:solidFill>
                  <a:srgbClr val="888888"/>
                </a:solidFill>
                <a:cs typeface="Calibri"/>
              </a:rPr>
              <a:t>e</a:t>
            </a:r>
            <a:r>
              <a:rPr sz="1200" spc="-25" dirty="0">
                <a:solidFill>
                  <a:srgbClr val="888888"/>
                </a:solidFill>
                <a:cs typeface="Calibri"/>
              </a:rPr>
              <a:t>r</a:t>
            </a:r>
            <a:r>
              <a:rPr sz="1200" dirty="0">
                <a:solidFill>
                  <a:srgbClr val="888888"/>
                </a:solidFill>
                <a:cs typeface="Calibri"/>
              </a:rPr>
              <a:t>so</a:t>
            </a:r>
            <a:r>
              <a:rPr sz="1200" spc="5" dirty="0">
                <a:solidFill>
                  <a:srgbClr val="888888"/>
                </a:solidFill>
                <a:cs typeface="Calibri"/>
              </a:rPr>
              <a:t>n</a:t>
            </a:r>
            <a:r>
              <a:rPr sz="1200" spc="-5" dirty="0">
                <a:solidFill>
                  <a:srgbClr val="888888"/>
                </a:solidFill>
                <a:cs typeface="Calibri"/>
              </a:rPr>
              <a:t>;</a:t>
            </a:r>
            <a:r>
              <a:rPr sz="1200" spc="-20" dirty="0">
                <a:solidFill>
                  <a:srgbClr val="888888"/>
                </a:solidFill>
                <a:cs typeface="Calibri"/>
              </a:rPr>
              <a:t> </a:t>
            </a:r>
            <a:r>
              <a:rPr sz="1200" spc="-5" dirty="0">
                <a:solidFill>
                  <a:srgbClr val="888888"/>
                </a:solidFill>
                <a:cs typeface="Calibri"/>
              </a:rPr>
              <a:t>H</a:t>
            </a:r>
            <a:r>
              <a:rPr sz="1200" dirty="0">
                <a:solidFill>
                  <a:srgbClr val="888888"/>
                </a:solidFill>
                <a:cs typeface="Calibri"/>
              </a:rPr>
              <a:t>ale</a:t>
            </a:r>
            <a:r>
              <a:rPr sz="1200" spc="-10" dirty="0">
                <a:solidFill>
                  <a:srgbClr val="888888"/>
                </a:solidFill>
                <a:cs typeface="Calibri"/>
              </a:rPr>
              <a:t>a</a:t>
            </a:r>
            <a:r>
              <a:rPr sz="1200" spc="-40" dirty="0">
                <a:solidFill>
                  <a:srgbClr val="888888"/>
                </a:solidFill>
                <a:cs typeface="Calibri"/>
              </a:rPr>
              <a:t>k</a:t>
            </a:r>
            <a:r>
              <a:rPr sz="1200" dirty="0">
                <a:solidFill>
                  <a:srgbClr val="888888"/>
                </a:solidFill>
                <a:cs typeface="Calibri"/>
              </a:rPr>
              <a:t>ala</a:t>
            </a:r>
            <a:r>
              <a:rPr sz="1200" spc="15" dirty="0">
                <a:solidFill>
                  <a:srgbClr val="888888"/>
                </a:solidFill>
                <a:cs typeface="Calibri"/>
              </a:rPr>
              <a:t> </a:t>
            </a:r>
            <a:r>
              <a:rPr sz="1200" dirty="0">
                <a:solidFill>
                  <a:srgbClr val="888888"/>
                </a:solidFill>
                <a:cs typeface="Calibri"/>
              </a:rPr>
              <a:t>R</a:t>
            </a:r>
            <a:r>
              <a:rPr sz="1200" spc="-10" dirty="0">
                <a:solidFill>
                  <a:srgbClr val="888888"/>
                </a:solidFill>
                <a:cs typeface="Calibri"/>
              </a:rPr>
              <a:t>&amp;</a:t>
            </a:r>
            <a:r>
              <a:rPr sz="1200" dirty="0">
                <a:solidFill>
                  <a:srgbClr val="888888"/>
                </a:solidFill>
                <a:cs typeface="Calibri"/>
              </a:rPr>
              <a:t>D</a:t>
            </a:r>
            <a:r>
              <a:rPr sz="1200" spc="-5" dirty="0">
                <a:solidFill>
                  <a:srgbClr val="888888"/>
                </a:solidFill>
                <a:cs typeface="Calibri"/>
              </a:rPr>
              <a:t>; P</a:t>
            </a:r>
            <a:r>
              <a:rPr sz="1200" spc="-25" dirty="0">
                <a:solidFill>
                  <a:srgbClr val="888888"/>
                </a:solidFill>
                <a:cs typeface="Calibri"/>
              </a:rPr>
              <a:t>r</a:t>
            </a:r>
            <a:r>
              <a:rPr sz="1200" dirty="0">
                <a:solidFill>
                  <a:srgbClr val="888888"/>
                </a:solidFill>
                <a:cs typeface="Calibri"/>
              </a:rPr>
              <a:t>op</a:t>
            </a:r>
            <a:r>
              <a:rPr sz="1200" spc="-5" dirty="0">
                <a:solidFill>
                  <a:srgbClr val="888888"/>
                </a:solidFill>
                <a:cs typeface="Calibri"/>
              </a:rPr>
              <a:t>ri</a:t>
            </a:r>
            <a:r>
              <a:rPr sz="1200" spc="-20" dirty="0">
                <a:solidFill>
                  <a:srgbClr val="888888"/>
                </a:solidFill>
                <a:cs typeface="Calibri"/>
              </a:rPr>
              <a:t>e</a:t>
            </a:r>
            <a:r>
              <a:rPr sz="1200" spc="-15" dirty="0">
                <a:solidFill>
                  <a:srgbClr val="888888"/>
                </a:solidFill>
                <a:cs typeface="Calibri"/>
              </a:rPr>
              <a:t>t</a:t>
            </a:r>
            <a:r>
              <a:rPr sz="1200" spc="-5" dirty="0">
                <a:solidFill>
                  <a:srgbClr val="888888"/>
                </a:solidFill>
                <a:cs typeface="Calibri"/>
              </a:rPr>
              <a:t>ary</a:t>
            </a:r>
            <a:endParaRPr sz="1200" dirty="0">
              <a:solidFill>
                <a:prstClr val="black"/>
              </a:solidFill>
              <a:cs typeface="Calibri"/>
            </a:endParaRPr>
          </a:p>
        </p:txBody>
      </p:sp>
      <p:sp>
        <p:nvSpPr>
          <p:cNvPr id="64" name="Rectangle 63"/>
          <p:cNvSpPr/>
          <p:nvPr/>
        </p:nvSpPr>
        <p:spPr>
          <a:xfrm>
            <a:off x="2161539" y="193189"/>
            <a:ext cx="4572000" cy="1015663"/>
          </a:xfrm>
          <a:prstGeom prst="rect">
            <a:avLst/>
          </a:prstGeom>
        </p:spPr>
        <p:txBody>
          <a:bodyPr>
            <a:spAutoFit/>
          </a:bodyPr>
          <a:lstStyle/>
          <a:p>
            <a:r>
              <a:rPr lang="en-US" sz="2000" b="1" dirty="0"/>
              <a:t>Steering with refraction through the plasma worked at 10 GHz with a custom made tube with plasma.</a:t>
            </a:r>
          </a:p>
        </p:txBody>
      </p:sp>
    </p:spTree>
    <p:extLst>
      <p:ext uri="{BB962C8B-B14F-4D97-AF65-F5344CB8AC3E}">
        <p14:creationId xmlns:p14="http://schemas.microsoft.com/office/powerpoint/2010/main" val="2023634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fld id="{81D60167-4931-47E6-BA6A-407CBD079E47}" type="slidenum">
              <a:rPr sz="1200" spc="-10" dirty="0" smtClean="0">
                <a:solidFill>
                  <a:srgbClr val="888888"/>
                </a:solidFill>
                <a:cs typeface="Calibri"/>
              </a:rPr>
              <a:pPr marL="25400"/>
              <a:t>15</a:t>
            </a:fld>
            <a:endParaRPr sz="1200">
              <a:solidFill>
                <a:prstClr val="black"/>
              </a:solidFill>
              <a:cs typeface="Calibri"/>
            </a:endParaRPr>
          </a:p>
        </p:txBody>
      </p:sp>
      <p:sp>
        <p:nvSpPr>
          <p:cNvPr id="2" name="object 2"/>
          <p:cNvSpPr txBox="1"/>
          <p:nvPr/>
        </p:nvSpPr>
        <p:spPr>
          <a:xfrm>
            <a:off x="525576" y="2975355"/>
            <a:ext cx="7867650" cy="711835"/>
          </a:xfrm>
          <a:prstGeom prst="rect">
            <a:avLst/>
          </a:prstGeom>
        </p:spPr>
        <p:txBody>
          <a:bodyPr vert="horz" wrap="square" lIns="0" tIns="0" rIns="0" bIns="0" rtlCol="0">
            <a:noAutofit/>
          </a:bodyPr>
          <a:lstStyle/>
          <a:p>
            <a:pPr marL="12700"/>
            <a:r>
              <a:rPr sz="4400" dirty="0">
                <a:solidFill>
                  <a:prstClr val="black"/>
                </a:solidFill>
                <a:latin typeface="Calibri Light"/>
                <a:cs typeface="Calibri Light"/>
              </a:rPr>
              <a:t>Beam</a:t>
            </a:r>
            <a:r>
              <a:rPr sz="4400" spc="-15" dirty="0">
                <a:solidFill>
                  <a:prstClr val="black"/>
                </a:solidFill>
                <a:latin typeface="Calibri Light"/>
                <a:cs typeface="Calibri Light"/>
              </a:rPr>
              <a:t> </a:t>
            </a:r>
            <a:r>
              <a:rPr sz="4400" spc="-60" dirty="0">
                <a:solidFill>
                  <a:prstClr val="black"/>
                </a:solidFill>
                <a:latin typeface="Calibri Light"/>
                <a:cs typeface="Calibri Light"/>
              </a:rPr>
              <a:t>F</a:t>
            </a:r>
            <a:r>
              <a:rPr sz="4400" dirty="0">
                <a:solidFill>
                  <a:prstClr val="black"/>
                </a:solidFill>
                <a:latin typeface="Calibri Light"/>
                <a:cs typeface="Calibri Light"/>
              </a:rPr>
              <a:t>ocusing</a:t>
            </a:r>
            <a:r>
              <a:rPr sz="4400" spc="5" dirty="0">
                <a:solidFill>
                  <a:prstClr val="black"/>
                </a:solidFill>
                <a:latin typeface="Calibri Light"/>
                <a:cs typeface="Calibri Light"/>
              </a:rPr>
              <a:t> </a:t>
            </a:r>
            <a:r>
              <a:rPr sz="4400" spc="-20" dirty="0">
                <a:solidFill>
                  <a:prstClr val="black"/>
                </a:solidFill>
                <a:latin typeface="Calibri Light"/>
                <a:cs typeface="Calibri Light"/>
              </a:rPr>
              <a:t>w</a:t>
            </a:r>
            <a:r>
              <a:rPr sz="4400" dirty="0">
                <a:solidFill>
                  <a:prstClr val="black"/>
                </a:solidFill>
                <a:latin typeface="Calibri Light"/>
                <a:cs typeface="Calibri Light"/>
              </a:rPr>
              <a:t>ith</a:t>
            </a:r>
            <a:r>
              <a:rPr sz="4400" spc="5" dirty="0">
                <a:solidFill>
                  <a:prstClr val="black"/>
                </a:solidFill>
                <a:latin typeface="Calibri Light"/>
                <a:cs typeface="Calibri Light"/>
              </a:rPr>
              <a:t> </a:t>
            </a:r>
            <a:r>
              <a:rPr sz="4400" dirty="0">
                <a:solidFill>
                  <a:prstClr val="black"/>
                </a:solidFill>
                <a:latin typeface="Calibri Light"/>
                <a:cs typeface="Calibri Light"/>
              </a:rPr>
              <a:t>Plasma</a:t>
            </a:r>
            <a:r>
              <a:rPr sz="4400" spc="5" dirty="0">
                <a:solidFill>
                  <a:prstClr val="black"/>
                </a:solidFill>
                <a:latin typeface="Calibri Light"/>
                <a:cs typeface="Calibri Light"/>
              </a:rPr>
              <a:t> </a:t>
            </a:r>
            <a:r>
              <a:rPr sz="4400" dirty="0">
                <a:solidFill>
                  <a:prstClr val="black"/>
                </a:solidFill>
                <a:latin typeface="Calibri Light"/>
                <a:cs typeface="Calibri Light"/>
              </a:rPr>
              <a:t>L</a:t>
            </a:r>
            <a:r>
              <a:rPr sz="4400" spc="-15" dirty="0">
                <a:solidFill>
                  <a:prstClr val="black"/>
                </a:solidFill>
                <a:latin typeface="Calibri Light"/>
                <a:cs typeface="Calibri Light"/>
              </a:rPr>
              <a:t>e</a:t>
            </a:r>
            <a:r>
              <a:rPr sz="4400" dirty="0">
                <a:solidFill>
                  <a:prstClr val="black"/>
                </a:solidFill>
                <a:latin typeface="Calibri Light"/>
                <a:cs typeface="Calibri Light"/>
              </a:rPr>
              <a:t>nses</a:t>
            </a:r>
          </a:p>
        </p:txBody>
      </p:sp>
      <p:sp>
        <p:nvSpPr>
          <p:cNvPr id="5"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cs typeface="Calibri"/>
              </a:rPr>
              <a:t>D</a:t>
            </a:r>
            <a:r>
              <a:rPr sz="1200" spc="-125" dirty="0">
                <a:solidFill>
                  <a:srgbClr val="888888"/>
                </a:solidFill>
                <a:cs typeface="Calibri"/>
              </a:rPr>
              <a:t>r</a:t>
            </a:r>
            <a:r>
              <a:rPr sz="1200" dirty="0">
                <a:solidFill>
                  <a:srgbClr val="888888"/>
                </a:solidFill>
                <a:cs typeface="Calibri"/>
              </a:rPr>
              <a:t>.</a:t>
            </a:r>
            <a:r>
              <a:rPr sz="1200" spc="-15" dirty="0">
                <a:solidFill>
                  <a:srgbClr val="888888"/>
                </a:solidFill>
                <a:cs typeface="Calibri"/>
              </a:rPr>
              <a:t> </a:t>
            </a:r>
            <a:r>
              <a:rPr sz="1200" spc="-105" dirty="0">
                <a:solidFill>
                  <a:srgbClr val="888888"/>
                </a:solidFill>
                <a:cs typeface="Calibri"/>
              </a:rPr>
              <a:t>T</a:t>
            </a:r>
            <a:r>
              <a:rPr sz="1200" spc="-10" dirty="0">
                <a:solidFill>
                  <a:srgbClr val="888888"/>
                </a:solidFill>
                <a:cs typeface="Calibri"/>
              </a:rPr>
              <a:t>ed A</a:t>
            </a:r>
            <a:r>
              <a:rPr sz="1200" spc="5" dirty="0">
                <a:solidFill>
                  <a:srgbClr val="888888"/>
                </a:solidFill>
                <a:cs typeface="Calibri"/>
              </a:rPr>
              <a:t>n</a:t>
            </a:r>
            <a:r>
              <a:rPr sz="1200" dirty="0">
                <a:solidFill>
                  <a:srgbClr val="888888"/>
                </a:solidFill>
                <a:cs typeface="Calibri"/>
              </a:rPr>
              <a:t>d</a:t>
            </a:r>
            <a:r>
              <a:rPr sz="1200" spc="-10" dirty="0">
                <a:solidFill>
                  <a:srgbClr val="888888"/>
                </a:solidFill>
                <a:cs typeface="Calibri"/>
              </a:rPr>
              <a:t>e</a:t>
            </a:r>
            <a:r>
              <a:rPr sz="1200" spc="-25" dirty="0">
                <a:solidFill>
                  <a:srgbClr val="888888"/>
                </a:solidFill>
                <a:cs typeface="Calibri"/>
              </a:rPr>
              <a:t>r</a:t>
            </a:r>
            <a:r>
              <a:rPr sz="1200" dirty="0">
                <a:solidFill>
                  <a:srgbClr val="888888"/>
                </a:solidFill>
                <a:cs typeface="Calibri"/>
              </a:rPr>
              <a:t>so</a:t>
            </a:r>
            <a:r>
              <a:rPr sz="1200" spc="5" dirty="0">
                <a:solidFill>
                  <a:srgbClr val="888888"/>
                </a:solidFill>
                <a:cs typeface="Calibri"/>
              </a:rPr>
              <a:t>n</a:t>
            </a:r>
            <a:r>
              <a:rPr sz="1200" spc="-5" dirty="0">
                <a:solidFill>
                  <a:srgbClr val="888888"/>
                </a:solidFill>
                <a:cs typeface="Calibri"/>
              </a:rPr>
              <a:t>;</a:t>
            </a:r>
            <a:r>
              <a:rPr sz="1200" spc="-20" dirty="0">
                <a:solidFill>
                  <a:srgbClr val="888888"/>
                </a:solidFill>
                <a:cs typeface="Calibri"/>
              </a:rPr>
              <a:t> </a:t>
            </a:r>
            <a:r>
              <a:rPr sz="1200" spc="-5" dirty="0">
                <a:solidFill>
                  <a:srgbClr val="888888"/>
                </a:solidFill>
                <a:cs typeface="Calibri"/>
              </a:rPr>
              <a:t>H</a:t>
            </a:r>
            <a:r>
              <a:rPr sz="1200" dirty="0">
                <a:solidFill>
                  <a:srgbClr val="888888"/>
                </a:solidFill>
                <a:cs typeface="Calibri"/>
              </a:rPr>
              <a:t>ale</a:t>
            </a:r>
            <a:r>
              <a:rPr sz="1200" spc="-10" dirty="0">
                <a:solidFill>
                  <a:srgbClr val="888888"/>
                </a:solidFill>
                <a:cs typeface="Calibri"/>
              </a:rPr>
              <a:t>a</a:t>
            </a:r>
            <a:r>
              <a:rPr sz="1200" spc="-40" dirty="0">
                <a:solidFill>
                  <a:srgbClr val="888888"/>
                </a:solidFill>
                <a:cs typeface="Calibri"/>
              </a:rPr>
              <a:t>k</a:t>
            </a:r>
            <a:r>
              <a:rPr sz="1200" dirty="0">
                <a:solidFill>
                  <a:srgbClr val="888888"/>
                </a:solidFill>
                <a:cs typeface="Calibri"/>
              </a:rPr>
              <a:t>ala</a:t>
            </a:r>
            <a:r>
              <a:rPr sz="1200" spc="15" dirty="0">
                <a:solidFill>
                  <a:srgbClr val="888888"/>
                </a:solidFill>
                <a:cs typeface="Calibri"/>
              </a:rPr>
              <a:t> </a:t>
            </a:r>
            <a:r>
              <a:rPr sz="1200" dirty="0">
                <a:solidFill>
                  <a:srgbClr val="888888"/>
                </a:solidFill>
                <a:cs typeface="Calibri"/>
              </a:rPr>
              <a:t>R</a:t>
            </a:r>
            <a:r>
              <a:rPr sz="1200" spc="-10" dirty="0">
                <a:solidFill>
                  <a:srgbClr val="888888"/>
                </a:solidFill>
                <a:cs typeface="Calibri"/>
              </a:rPr>
              <a:t>&amp;</a:t>
            </a:r>
            <a:r>
              <a:rPr sz="1200" dirty="0">
                <a:solidFill>
                  <a:srgbClr val="888888"/>
                </a:solidFill>
                <a:cs typeface="Calibri"/>
              </a:rPr>
              <a:t>D</a:t>
            </a:r>
            <a:r>
              <a:rPr sz="1200" spc="-5" dirty="0">
                <a:solidFill>
                  <a:srgbClr val="888888"/>
                </a:solidFill>
                <a:cs typeface="Calibri"/>
              </a:rPr>
              <a:t>; P</a:t>
            </a:r>
            <a:r>
              <a:rPr sz="1200" spc="-25" dirty="0">
                <a:solidFill>
                  <a:srgbClr val="888888"/>
                </a:solidFill>
                <a:cs typeface="Calibri"/>
              </a:rPr>
              <a:t>r</a:t>
            </a:r>
            <a:r>
              <a:rPr sz="1200" dirty="0">
                <a:solidFill>
                  <a:srgbClr val="888888"/>
                </a:solidFill>
                <a:cs typeface="Calibri"/>
              </a:rPr>
              <a:t>op</a:t>
            </a:r>
            <a:r>
              <a:rPr sz="1200" spc="-5" dirty="0">
                <a:solidFill>
                  <a:srgbClr val="888888"/>
                </a:solidFill>
                <a:cs typeface="Calibri"/>
              </a:rPr>
              <a:t>ri</a:t>
            </a:r>
            <a:r>
              <a:rPr sz="1200" spc="-20" dirty="0">
                <a:solidFill>
                  <a:srgbClr val="888888"/>
                </a:solidFill>
                <a:cs typeface="Calibri"/>
              </a:rPr>
              <a:t>e</a:t>
            </a:r>
            <a:r>
              <a:rPr sz="1200" spc="-15" dirty="0">
                <a:solidFill>
                  <a:srgbClr val="888888"/>
                </a:solidFill>
                <a:cs typeface="Calibri"/>
              </a:rPr>
              <a:t>t</a:t>
            </a:r>
            <a:r>
              <a:rPr sz="1200" spc="-5" dirty="0">
                <a:solidFill>
                  <a:srgbClr val="888888"/>
                </a:solidFill>
                <a:cs typeface="Calibri"/>
              </a:rPr>
              <a:t>ary</a:t>
            </a:r>
            <a:endParaRPr sz="1200" dirty="0">
              <a:solidFill>
                <a:prstClr val="black"/>
              </a:solidFill>
              <a:cs typeface="Calibri"/>
            </a:endParaRPr>
          </a:p>
        </p:txBody>
      </p:sp>
    </p:spTree>
    <p:extLst>
      <p:ext uri="{BB962C8B-B14F-4D97-AF65-F5344CB8AC3E}">
        <p14:creationId xmlns:p14="http://schemas.microsoft.com/office/powerpoint/2010/main" val="3888675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25400"/>
            <a:fld id="{81D60167-4931-47E6-BA6A-407CBD079E47}" type="slidenum">
              <a:rPr sz="1200" spc="-10" dirty="0" smtClean="0">
                <a:solidFill>
                  <a:srgbClr val="888888"/>
                </a:solidFill>
                <a:cs typeface="Calibri"/>
              </a:rPr>
              <a:pPr marL="25400"/>
              <a:t>16</a:t>
            </a:fld>
            <a:endParaRPr sz="1200">
              <a:solidFill>
                <a:prstClr val="black"/>
              </a:solidFill>
              <a:cs typeface="Calibri"/>
            </a:endParaRPr>
          </a:p>
        </p:txBody>
      </p:sp>
      <p:sp>
        <p:nvSpPr>
          <p:cNvPr id="2" name="object 2"/>
          <p:cNvSpPr txBox="1">
            <a:spLocks noGrp="1"/>
          </p:cNvSpPr>
          <p:nvPr>
            <p:ph type="title"/>
          </p:nvPr>
        </p:nvSpPr>
        <p:spPr>
          <a:prstGeom prst="rect">
            <a:avLst/>
          </a:prstGeom>
        </p:spPr>
        <p:txBody>
          <a:bodyPr vert="horz" wrap="square" lIns="0" tIns="115189" rIns="0" bIns="0" rtlCol="0">
            <a:noAutofit/>
          </a:bodyPr>
          <a:lstStyle/>
          <a:p>
            <a:pPr marL="164465">
              <a:lnSpc>
                <a:spcPts val="5015"/>
              </a:lnSpc>
            </a:pPr>
            <a:r>
              <a:rPr sz="4400" spc="-30" dirty="0" smtClean="0">
                <a:latin typeface="Calibri Light"/>
                <a:cs typeface="Calibri Light"/>
              </a:rPr>
              <a:t>Be</a:t>
            </a:r>
            <a:r>
              <a:rPr sz="4400" spc="-35" dirty="0" smtClean="0">
                <a:latin typeface="Calibri Light"/>
                <a:cs typeface="Calibri Light"/>
              </a:rPr>
              <a:t>a</a:t>
            </a:r>
            <a:r>
              <a:rPr sz="4400" spc="0" dirty="0" smtClean="0">
                <a:latin typeface="Calibri Light"/>
                <a:cs typeface="Calibri Light"/>
              </a:rPr>
              <a:t>m</a:t>
            </a:r>
            <a:r>
              <a:rPr sz="4400" spc="-120" dirty="0" smtClean="0">
                <a:latin typeface="Calibri Light"/>
                <a:cs typeface="Calibri Light"/>
              </a:rPr>
              <a:t> </a:t>
            </a:r>
            <a:r>
              <a:rPr sz="4400" spc="-25" dirty="0" smtClean="0">
                <a:latin typeface="Calibri Light"/>
                <a:cs typeface="Calibri Light"/>
              </a:rPr>
              <a:t>L</a:t>
            </a:r>
            <a:r>
              <a:rPr sz="4400" spc="-30" dirty="0" smtClean="0">
                <a:latin typeface="Calibri Light"/>
                <a:cs typeface="Calibri Light"/>
              </a:rPr>
              <a:t>e</a:t>
            </a:r>
            <a:r>
              <a:rPr sz="4400" spc="-35" dirty="0" smtClean="0">
                <a:latin typeface="Calibri Light"/>
                <a:cs typeface="Calibri Light"/>
              </a:rPr>
              <a:t>ns</a:t>
            </a:r>
            <a:r>
              <a:rPr sz="4400" spc="-40" dirty="0" smtClean="0">
                <a:latin typeface="Calibri Light"/>
                <a:cs typeface="Calibri Light"/>
              </a:rPr>
              <a:t>i</a:t>
            </a:r>
            <a:r>
              <a:rPr sz="4400" spc="-45" dirty="0" smtClean="0">
                <a:latin typeface="Calibri Light"/>
                <a:cs typeface="Calibri Light"/>
              </a:rPr>
              <a:t>n</a:t>
            </a:r>
            <a:r>
              <a:rPr sz="4400" spc="0" dirty="0" smtClean="0">
                <a:latin typeface="Calibri Light"/>
                <a:cs typeface="Calibri Light"/>
              </a:rPr>
              <a:t>g</a:t>
            </a:r>
            <a:r>
              <a:rPr sz="4400" spc="-95" dirty="0" smtClean="0">
                <a:latin typeface="Calibri Light"/>
                <a:cs typeface="Calibri Light"/>
              </a:rPr>
              <a:t> </a:t>
            </a:r>
            <a:r>
              <a:rPr sz="4400" spc="-35" dirty="0" smtClean="0">
                <a:latin typeface="Calibri Light"/>
                <a:cs typeface="Calibri Light"/>
              </a:rPr>
              <a:t>an</a:t>
            </a:r>
            <a:r>
              <a:rPr sz="4400" spc="0" dirty="0" smtClean="0">
                <a:latin typeface="Calibri Light"/>
                <a:cs typeface="Calibri Light"/>
              </a:rPr>
              <a:t>d</a:t>
            </a:r>
            <a:r>
              <a:rPr sz="4400" spc="-90" dirty="0" smtClean="0">
                <a:latin typeface="Calibri Light"/>
                <a:cs typeface="Calibri Light"/>
              </a:rPr>
              <a:t> </a:t>
            </a:r>
            <a:r>
              <a:rPr sz="4400" spc="-25" dirty="0" smtClean="0">
                <a:latin typeface="Calibri Light"/>
                <a:cs typeface="Calibri Light"/>
              </a:rPr>
              <a:t>S</a:t>
            </a:r>
            <a:r>
              <a:rPr sz="4400" spc="-85" dirty="0" smtClean="0">
                <a:latin typeface="Calibri Light"/>
                <a:cs typeface="Calibri Light"/>
              </a:rPr>
              <a:t>t</a:t>
            </a:r>
            <a:r>
              <a:rPr sz="4400" spc="-30" dirty="0" smtClean="0">
                <a:latin typeface="Calibri Light"/>
                <a:cs typeface="Calibri Light"/>
              </a:rPr>
              <a:t>eer</a:t>
            </a:r>
            <a:r>
              <a:rPr sz="4400" spc="-40" dirty="0" smtClean="0">
                <a:latin typeface="Calibri Light"/>
                <a:cs typeface="Calibri Light"/>
              </a:rPr>
              <a:t>i</a:t>
            </a:r>
            <a:r>
              <a:rPr sz="4400" spc="-45" dirty="0" smtClean="0">
                <a:latin typeface="Calibri Light"/>
                <a:cs typeface="Calibri Light"/>
              </a:rPr>
              <a:t>n</a:t>
            </a:r>
            <a:r>
              <a:rPr sz="4400" spc="0" dirty="0" smtClean="0">
                <a:latin typeface="Calibri Light"/>
                <a:cs typeface="Calibri Light"/>
              </a:rPr>
              <a:t>g</a:t>
            </a:r>
            <a:r>
              <a:rPr sz="4400" spc="-95" dirty="0" smtClean="0">
                <a:latin typeface="Calibri Light"/>
                <a:cs typeface="Calibri Light"/>
              </a:rPr>
              <a:t> </a:t>
            </a:r>
            <a:r>
              <a:rPr sz="4400" spc="-45" dirty="0" smtClean="0">
                <a:latin typeface="Calibri Light"/>
                <a:cs typeface="Calibri Light"/>
              </a:rPr>
              <a:t>w</a:t>
            </a:r>
            <a:r>
              <a:rPr sz="4400" spc="-25" dirty="0" smtClean="0">
                <a:latin typeface="Calibri Light"/>
                <a:cs typeface="Calibri Light"/>
              </a:rPr>
              <a:t>i</a:t>
            </a:r>
            <a:r>
              <a:rPr sz="4400" spc="-45" dirty="0" smtClean="0">
                <a:latin typeface="Calibri Light"/>
                <a:cs typeface="Calibri Light"/>
              </a:rPr>
              <a:t>t</a:t>
            </a:r>
            <a:r>
              <a:rPr sz="4400" spc="0" dirty="0" smtClean="0">
                <a:latin typeface="Calibri Light"/>
                <a:cs typeface="Calibri Light"/>
              </a:rPr>
              <a:t>h</a:t>
            </a:r>
            <a:endParaRPr sz="4400" dirty="0">
              <a:latin typeface="Calibri Light"/>
              <a:cs typeface="Calibri Light"/>
            </a:endParaRPr>
          </a:p>
          <a:p>
            <a:pPr marL="164465">
              <a:lnSpc>
                <a:spcPts val="5015"/>
              </a:lnSpc>
            </a:pPr>
            <a:r>
              <a:rPr sz="4400" spc="-114" dirty="0" smtClean="0">
                <a:latin typeface="Calibri Light"/>
                <a:cs typeface="Calibri Light"/>
              </a:rPr>
              <a:t>R</a:t>
            </a:r>
            <a:r>
              <a:rPr sz="4400" spc="-80" dirty="0" smtClean="0">
                <a:latin typeface="Calibri Light"/>
                <a:cs typeface="Calibri Light"/>
              </a:rPr>
              <a:t>e</a:t>
            </a:r>
            <a:r>
              <a:rPr sz="4400" spc="-25" dirty="0" smtClean="0">
                <a:latin typeface="Calibri Light"/>
                <a:cs typeface="Calibri Light"/>
              </a:rPr>
              <a:t>f</a:t>
            </a:r>
            <a:r>
              <a:rPr sz="4400" spc="-114" dirty="0" smtClean="0">
                <a:latin typeface="Calibri Light"/>
                <a:cs typeface="Calibri Light"/>
              </a:rPr>
              <a:t>r</a:t>
            </a:r>
            <a:r>
              <a:rPr sz="4400" spc="-35" dirty="0" smtClean="0">
                <a:latin typeface="Calibri Light"/>
                <a:cs typeface="Calibri Light"/>
              </a:rPr>
              <a:t>a</a:t>
            </a:r>
            <a:r>
              <a:rPr sz="4400" spc="-40" dirty="0" smtClean="0">
                <a:latin typeface="Calibri Light"/>
                <a:cs typeface="Calibri Light"/>
              </a:rPr>
              <a:t>c</a:t>
            </a:r>
            <a:r>
              <a:rPr sz="4400" spc="-25" dirty="0" smtClean="0">
                <a:latin typeface="Calibri Light"/>
                <a:cs typeface="Calibri Light"/>
              </a:rPr>
              <a:t>t</a:t>
            </a:r>
            <a:r>
              <a:rPr sz="4400" spc="-30" dirty="0" smtClean="0">
                <a:latin typeface="Calibri Light"/>
                <a:cs typeface="Calibri Light"/>
              </a:rPr>
              <a:t>i</a:t>
            </a:r>
            <a:r>
              <a:rPr sz="4400" spc="-55" dirty="0" smtClean="0">
                <a:latin typeface="Calibri Light"/>
                <a:cs typeface="Calibri Light"/>
              </a:rPr>
              <a:t>o</a:t>
            </a:r>
            <a:r>
              <a:rPr sz="4400" spc="0" dirty="0" smtClean="0">
                <a:latin typeface="Calibri Light"/>
                <a:cs typeface="Calibri Light"/>
              </a:rPr>
              <a:t>n</a:t>
            </a:r>
            <a:endParaRPr sz="4400" dirty="0">
              <a:latin typeface="Calibri Light"/>
              <a:cs typeface="Calibri Light"/>
            </a:endParaRPr>
          </a:p>
        </p:txBody>
      </p:sp>
      <p:sp>
        <p:nvSpPr>
          <p:cNvPr id="3" name="object 3"/>
          <p:cNvSpPr txBox="1"/>
          <p:nvPr/>
        </p:nvSpPr>
        <p:spPr>
          <a:xfrm>
            <a:off x="707542" y="1879853"/>
            <a:ext cx="7499984" cy="4154804"/>
          </a:xfrm>
          <a:prstGeom prst="rect">
            <a:avLst/>
          </a:prstGeom>
        </p:spPr>
        <p:txBody>
          <a:bodyPr vert="horz" wrap="square" lIns="0" tIns="0" rIns="0" bIns="0" rtlCol="0">
            <a:noAutofit/>
          </a:bodyPr>
          <a:lstStyle/>
          <a:p>
            <a:pPr marL="241300" marR="114300" indent="-228600">
              <a:lnSpc>
                <a:spcPct val="80000"/>
              </a:lnSpc>
              <a:buFont typeface="Arial"/>
              <a:buChar char="•"/>
              <a:tabLst>
                <a:tab pos="241300" algn="l"/>
              </a:tabLst>
            </a:pPr>
            <a:r>
              <a:rPr sz="2800" spc="-15" dirty="0">
                <a:solidFill>
                  <a:prstClr val="black"/>
                </a:solidFill>
                <a:cs typeface="Calibri"/>
              </a:rPr>
              <a:t>In</a:t>
            </a:r>
            <a:r>
              <a:rPr sz="2800" spc="-5" dirty="0">
                <a:solidFill>
                  <a:prstClr val="black"/>
                </a:solidFill>
                <a:cs typeface="Calibri"/>
              </a:rPr>
              <a:t> </a:t>
            </a:r>
            <a:r>
              <a:rPr sz="2800" spc="-15" dirty="0">
                <a:solidFill>
                  <a:prstClr val="black"/>
                </a:solidFill>
                <a:cs typeface="Calibri"/>
              </a:rPr>
              <a:t>the</a:t>
            </a:r>
            <a:r>
              <a:rPr sz="2800" spc="10" dirty="0">
                <a:solidFill>
                  <a:prstClr val="black"/>
                </a:solidFill>
                <a:cs typeface="Calibri"/>
              </a:rPr>
              <a:t> </a:t>
            </a:r>
            <a:r>
              <a:rPr sz="2800" spc="-15" dirty="0">
                <a:solidFill>
                  <a:prstClr val="black"/>
                </a:solidFill>
                <a:cs typeface="Calibri"/>
              </a:rPr>
              <a:t>a</a:t>
            </a:r>
            <a:r>
              <a:rPr sz="2800" spc="-40" dirty="0">
                <a:solidFill>
                  <a:prstClr val="black"/>
                </a:solidFill>
                <a:cs typeface="Calibri"/>
              </a:rPr>
              <a:t>n</a:t>
            </a:r>
            <a:r>
              <a:rPr sz="2800" spc="-35" dirty="0">
                <a:solidFill>
                  <a:prstClr val="black"/>
                </a:solidFill>
                <a:cs typeface="Calibri"/>
              </a:rPr>
              <a:t>t</a:t>
            </a:r>
            <a:r>
              <a:rPr sz="2800" spc="-15" dirty="0">
                <a:solidFill>
                  <a:prstClr val="black"/>
                </a:solidFill>
                <a:cs typeface="Calibri"/>
              </a:rPr>
              <a:t>enna</a:t>
            </a:r>
            <a:r>
              <a:rPr sz="2800" spc="5" dirty="0">
                <a:solidFill>
                  <a:prstClr val="black"/>
                </a:solidFill>
                <a:cs typeface="Calibri"/>
              </a:rPr>
              <a:t> </a:t>
            </a:r>
            <a:r>
              <a:rPr sz="2800" spc="-20" dirty="0">
                <a:solidFill>
                  <a:prstClr val="black"/>
                </a:solidFill>
                <a:cs typeface="Calibri"/>
              </a:rPr>
              <a:t>beam</a:t>
            </a:r>
            <a:r>
              <a:rPr sz="2800" spc="10" dirty="0">
                <a:solidFill>
                  <a:prstClr val="black"/>
                </a:solidFill>
                <a:cs typeface="Calibri"/>
              </a:rPr>
              <a:t> </a:t>
            </a:r>
            <a:r>
              <a:rPr sz="2800" spc="-75" dirty="0">
                <a:solidFill>
                  <a:prstClr val="black"/>
                </a:solidFill>
                <a:cs typeface="Calibri"/>
              </a:rPr>
              <a:t>f</a:t>
            </a:r>
            <a:r>
              <a:rPr sz="2800" spc="-15" dirty="0">
                <a:solidFill>
                  <a:prstClr val="black"/>
                </a:solidFill>
                <a:cs typeface="Calibri"/>
              </a:rPr>
              <a:t>ocusing</a:t>
            </a:r>
            <a:r>
              <a:rPr sz="2800" spc="15" dirty="0">
                <a:solidFill>
                  <a:prstClr val="black"/>
                </a:solidFill>
                <a:cs typeface="Calibri"/>
              </a:rPr>
              <a:t> </a:t>
            </a:r>
            <a:r>
              <a:rPr sz="2800" spc="-65" dirty="0">
                <a:solidFill>
                  <a:prstClr val="black"/>
                </a:solidFill>
                <a:cs typeface="Calibri"/>
              </a:rPr>
              <a:t>e</a:t>
            </a:r>
            <a:r>
              <a:rPr sz="2800" spc="-15" dirty="0">
                <a:solidFill>
                  <a:prstClr val="black"/>
                </a:solidFill>
                <a:cs typeface="Calibri"/>
              </a:rPr>
              <a:t>xper</a:t>
            </a:r>
            <a:r>
              <a:rPr sz="2800" spc="-25" dirty="0">
                <a:solidFill>
                  <a:prstClr val="black"/>
                </a:solidFill>
                <a:cs typeface="Calibri"/>
              </a:rPr>
              <a:t>i</a:t>
            </a:r>
            <a:r>
              <a:rPr sz="2800" spc="-20" dirty="0">
                <a:solidFill>
                  <a:prstClr val="black"/>
                </a:solidFill>
                <a:cs typeface="Calibri"/>
              </a:rPr>
              <a:t>me</a:t>
            </a:r>
            <a:r>
              <a:rPr sz="2800" spc="-50" dirty="0">
                <a:solidFill>
                  <a:prstClr val="black"/>
                </a:solidFill>
                <a:cs typeface="Calibri"/>
              </a:rPr>
              <a:t>n</a:t>
            </a:r>
            <a:r>
              <a:rPr sz="2800" spc="-10" dirty="0">
                <a:solidFill>
                  <a:prstClr val="black"/>
                </a:solidFill>
                <a:cs typeface="Calibri"/>
              </a:rPr>
              <a:t>t,</a:t>
            </a:r>
            <a:r>
              <a:rPr sz="2800" spc="20" dirty="0">
                <a:solidFill>
                  <a:prstClr val="black"/>
                </a:solidFill>
                <a:cs typeface="Calibri"/>
              </a:rPr>
              <a:t> </a:t>
            </a:r>
            <a:r>
              <a:rPr sz="2800" spc="-15" dirty="0">
                <a:solidFill>
                  <a:prstClr val="black"/>
                </a:solidFill>
                <a:cs typeface="Calibri"/>
              </a:rPr>
              <a:t>the beam</a:t>
            </a:r>
            <a:r>
              <a:rPr sz="2800" spc="5" dirty="0">
                <a:solidFill>
                  <a:prstClr val="black"/>
                </a:solidFill>
                <a:cs typeface="Calibri"/>
              </a:rPr>
              <a:t> </a:t>
            </a:r>
            <a:r>
              <a:rPr sz="2800" spc="-15" dirty="0">
                <a:solidFill>
                  <a:prstClr val="black"/>
                </a:solidFill>
                <a:cs typeface="Calibri"/>
              </a:rPr>
              <a:t>passes</a:t>
            </a:r>
            <a:r>
              <a:rPr sz="2800" spc="15" dirty="0">
                <a:solidFill>
                  <a:prstClr val="black"/>
                </a:solidFill>
                <a:cs typeface="Calibri"/>
              </a:rPr>
              <a:t> </a:t>
            </a:r>
            <a:r>
              <a:rPr sz="2800" spc="-15" dirty="0">
                <a:solidFill>
                  <a:prstClr val="black"/>
                </a:solidFill>
                <a:cs typeface="Calibri"/>
              </a:rPr>
              <a:t>th</a:t>
            </a:r>
            <a:r>
              <a:rPr sz="2800" spc="-70" dirty="0">
                <a:solidFill>
                  <a:prstClr val="black"/>
                </a:solidFill>
                <a:cs typeface="Calibri"/>
              </a:rPr>
              <a:t>r</a:t>
            </a:r>
            <a:r>
              <a:rPr sz="2800" spc="-15" dirty="0">
                <a:solidFill>
                  <a:prstClr val="black"/>
                </a:solidFill>
                <a:cs typeface="Calibri"/>
              </a:rPr>
              <a:t>ough</a:t>
            </a:r>
            <a:r>
              <a:rPr sz="2800" spc="25" dirty="0">
                <a:solidFill>
                  <a:prstClr val="black"/>
                </a:solidFill>
                <a:cs typeface="Calibri"/>
              </a:rPr>
              <a:t> </a:t>
            </a:r>
            <a:r>
              <a:rPr sz="2800" spc="-15" dirty="0">
                <a:solidFill>
                  <a:prstClr val="black"/>
                </a:solidFill>
                <a:cs typeface="Calibri"/>
              </a:rPr>
              <a:t>(and</a:t>
            </a:r>
            <a:r>
              <a:rPr sz="2800" spc="5" dirty="0">
                <a:solidFill>
                  <a:prstClr val="black"/>
                </a:solidFill>
                <a:cs typeface="Calibri"/>
              </a:rPr>
              <a:t> </a:t>
            </a:r>
            <a:r>
              <a:rPr sz="2800" spc="-15" dirty="0">
                <a:solidFill>
                  <a:prstClr val="black"/>
                </a:solidFill>
                <a:cs typeface="Calibri"/>
              </a:rPr>
              <a:t>b</a:t>
            </a:r>
            <a:r>
              <a:rPr sz="2800" spc="-35" dirty="0">
                <a:solidFill>
                  <a:prstClr val="black"/>
                </a:solidFill>
                <a:cs typeface="Calibri"/>
              </a:rPr>
              <a:t>e</a:t>
            </a:r>
            <a:r>
              <a:rPr sz="2800" spc="-10" dirty="0">
                <a:solidFill>
                  <a:prstClr val="black"/>
                </a:solidFill>
                <a:cs typeface="Calibri"/>
              </a:rPr>
              <a:t>t</a:t>
            </a:r>
            <a:r>
              <a:rPr sz="2800" spc="-45" dirty="0">
                <a:solidFill>
                  <a:prstClr val="black"/>
                </a:solidFill>
                <a:cs typeface="Calibri"/>
              </a:rPr>
              <a:t>w</a:t>
            </a:r>
            <a:r>
              <a:rPr sz="2800" spc="-15" dirty="0">
                <a:solidFill>
                  <a:prstClr val="black"/>
                </a:solidFill>
                <a:cs typeface="Calibri"/>
              </a:rPr>
              <a:t>een) </a:t>
            </a:r>
            <a:r>
              <a:rPr sz="2800" spc="-10" dirty="0">
                <a:solidFill>
                  <a:prstClr val="black"/>
                </a:solidFill>
                <a:cs typeface="Calibri"/>
              </a:rPr>
              <a:t>t</a:t>
            </a:r>
            <a:r>
              <a:rPr sz="2800" spc="-45" dirty="0">
                <a:solidFill>
                  <a:prstClr val="black"/>
                </a:solidFill>
                <a:cs typeface="Calibri"/>
              </a:rPr>
              <a:t>w</a:t>
            </a:r>
            <a:r>
              <a:rPr sz="2800" dirty="0">
                <a:solidFill>
                  <a:prstClr val="black"/>
                </a:solidFill>
                <a:cs typeface="Calibri"/>
              </a:rPr>
              <a:t>o</a:t>
            </a:r>
            <a:r>
              <a:rPr sz="2800" spc="-5" dirty="0">
                <a:solidFill>
                  <a:prstClr val="black"/>
                </a:solidFill>
                <a:cs typeface="Calibri"/>
              </a:rPr>
              <a:t> </a:t>
            </a:r>
            <a:r>
              <a:rPr lang="en-US" sz="2800" spc="-10" dirty="0" smtClean="0">
                <a:solidFill>
                  <a:prstClr val="black"/>
                </a:solidFill>
                <a:cs typeface="Calibri"/>
              </a:rPr>
              <a:t>COTS</a:t>
            </a:r>
            <a:r>
              <a:rPr sz="2800" spc="10" dirty="0" smtClean="0">
                <a:solidFill>
                  <a:prstClr val="black"/>
                </a:solidFill>
                <a:cs typeface="Calibri"/>
              </a:rPr>
              <a:t> </a:t>
            </a:r>
            <a:r>
              <a:rPr lang="en-US" sz="2800" spc="-10" dirty="0" smtClean="0">
                <a:solidFill>
                  <a:prstClr val="black"/>
                </a:solidFill>
                <a:cs typeface="Calibri"/>
              </a:rPr>
              <a:t>plasma tubes touching</a:t>
            </a:r>
            <a:r>
              <a:rPr sz="2800" spc="-10" dirty="0" smtClean="0">
                <a:solidFill>
                  <a:prstClr val="black"/>
                </a:solidFill>
                <a:cs typeface="Calibri"/>
              </a:rPr>
              <a:t>.</a:t>
            </a:r>
            <a:endParaRPr sz="2800" dirty="0">
              <a:solidFill>
                <a:prstClr val="black"/>
              </a:solidFill>
              <a:cs typeface="Calibri"/>
            </a:endParaRPr>
          </a:p>
          <a:p>
            <a:pPr>
              <a:lnSpc>
                <a:spcPts val="950"/>
              </a:lnSpc>
              <a:spcBef>
                <a:spcPts val="46"/>
              </a:spcBef>
              <a:buFont typeface="Arial"/>
              <a:buChar char="•"/>
            </a:pPr>
            <a:endParaRPr sz="950" dirty="0">
              <a:solidFill>
                <a:prstClr val="black"/>
              </a:solidFill>
            </a:endParaRPr>
          </a:p>
          <a:p>
            <a:pPr marL="241300" marR="74930" indent="-228600">
              <a:lnSpc>
                <a:spcPct val="80000"/>
              </a:lnSpc>
              <a:buFont typeface="Arial"/>
              <a:buChar char="•"/>
              <a:tabLst>
                <a:tab pos="321945" algn="l"/>
              </a:tabLst>
            </a:pPr>
            <a:r>
              <a:rPr lang="en-US" sz="2800" spc="-15" dirty="0" smtClean="0">
                <a:solidFill>
                  <a:prstClr val="black"/>
                </a:solidFill>
                <a:cs typeface="Calibri"/>
              </a:rPr>
              <a:t>We used a </a:t>
            </a:r>
            <a:r>
              <a:rPr sz="2800" spc="-15" dirty="0" smtClean="0">
                <a:solidFill>
                  <a:prstClr val="black"/>
                </a:solidFill>
                <a:cs typeface="Calibri"/>
              </a:rPr>
              <a:t>18-26</a:t>
            </a:r>
            <a:r>
              <a:rPr sz="2800" spc="45" dirty="0" smtClean="0">
                <a:solidFill>
                  <a:prstClr val="black"/>
                </a:solidFill>
                <a:cs typeface="Calibri"/>
              </a:rPr>
              <a:t> </a:t>
            </a:r>
            <a:r>
              <a:rPr sz="2800" spc="-20" dirty="0">
                <a:solidFill>
                  <a:prstClr val="black"/>
                </a:solidFill>
                <a:cs typeface="Calibri"/>
              </a:rPr>
              <a:t>GHz</a:t>
            </a:r>
            <a:r>
              <a:rPr sz="2800" spc="10" dirty="0">
                <a:solidFill>
                  <a:prstClr val="black"/>
                </a:solidFill>
                <a:cs typeface="Calibri"/>
              </a:rPr>
              <a:t> </a:t>
            </a:r>
            <a:r>
              <a:rPr sz="2800" spc="-15" dirty="0">
                <a:solidFill>
                  <a:prstClr val="black"/>
                </a:solidFill>
                <a:cs typeface="Calibri"/>
              </a:rPr>
              <a:t>d</a:t>
            </a:r>
            <a:r>
              <a:rPr sz="2800" spc="-25" dirty="0">
                <a:solidFill>
                  <a:prstClr val="black"/>
                </a:solidFill>
                <a:cs typeface="Calibri"/>
              </a:rPr>
              <a:t>i</a:t>
            </a:r>
            <a:r>
              <a:rPr sz="2800" spc="-15" dirty="0">
                <a:solidFill>
                  <a:prstClr val="black"/>
                </a:solidFill>
                <a:cs typeface="Calibri"/>
              </a:rPr>
              <a:t>ode</a:t>
            </a:r>
            <a:r>
              <a:rPr sz="2800" spc="20" dirty="0">
                <a:solidFill>
                  <a:prstClr val="black"/>
                </a:solidFill>
                <a:cs typeface="Calibri"/>
              </a:rPr>
              <a:t> </a:t>
            </a:r>
            <a:r>
              <a:rPr sz="2800" spc="-15" dirty="0">
                <a:solidFill>
                  <a:prstClr val="black"/>
                </a:solidFill>
                <a:cs typeface="Calibri"/>
              </a:rPr>
              <a:t>d</a:t>
            </a:r>
            <a:r>
              <a:rPr sz="2800" spc="-35" dirty="0">
                <a:solidFill>
                  <a:prstClr val="black"/>
                </a:solidFill>
                <a:cs typeface="Calibri"/>
              </a:rPr>
              <a:t>et</a:t>
            </a:r>
            <a:r>
              <a:rPr sz="2800" spc="-15" dirty="0">
                <a:solidFill>
                  <a:prstClr val="black"/>
                </a:solidFill>
                <a:cs typeface="Calibri"/>
              </a:rPr>
              <a:t>ec</a:t>
            </a:r>
            <a:r>
              <a:rPr sz="2800" spc="-30" dirty="0">
                <a:solidFill>
                  <a:prstClr val="black"/>
                </a:solidFill>
                <a:cs typeface="Calibri"/>
              </a:rPr>
              <a:t>t</a:t>
            </a:r>
            <a:r>
              <a:rPr sz="2800" spc="-20" dirty="0">
                <a:solidFill>
                  <a:prstClr val="black"/>
                </a:solidFill>
                <a:cs typeface="Calibri"/>
              </a:rPr>
              <a:t>o</a:t>
            </a:r>
            <a:r>
              <a:rPr sz="2800" spc="-290" dirty="0">
                <a:solidFill>
                  <a:prstClr val="black"/>
                </a:solidFill>
                <a:cs typeface="Calibri"/>
              </a:rPr>
              <a:t>r</a:t>
            </a:r>
            <a:r>
              <a:rPr sz="2800" dirty="0">
                <a:solidFill>
                  <a:prstClr val="black"/>
                </a:solidFill>
                <a:cs typeface="Calibri"/>
              </a:rPr>
              <a:t>.</a:t>
            </a:r>
          </a:p>
          <a:p>
            <a:pPr>
              <a:lnSpc>
                <a:spcPts val="1000"/>
              </a:lnSpc>
              <a:spcBef>
                <a:spcPts val="8"/>
              </a:spcBef>
              <a:buFont typeface="Arial"/>
              <a:buChar char="•"/>
            </a:pPr>
            <a:endParaRPr sz="1000" dirty="0">
              <a:solidFill>
                <a:prstClr val="black"/>
              </a:solidFill>
            </a:endParaRPr>
          </a:p>
        </p:txBody>
      </p:sp>
      <p:sp>
        <p:nvSpPr>
          <p:cNvPr id="6"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cs typeface="Calibri"/>
              </a:rPr>
              <a:t>D</a:t>
            </a:r>
            <a:r>
              <a:rPr sz="1200" spc="-125" dirty="0">
                <a:solidFill>
                  <a:srgbClr val="888888"/>
                </a:solidFill>
                <a:cs typeface="Calibri"/>
              </a:rPr>
              <a:t>r</a:t>
            </a:r>
            <a:r>
              <a:rPr sz="1200" dirty="0">
                <a:solidFill>
                  <a:srgbClr val="888888"/>
                </a:solidFill>
                <a:cs typeface="Calibri"/>
              </a:rPr>
              <a:t>.</a:t>
            </a:r>
            <a:r>
              <a:rPr sz="1200" spc="-15" dirty="0">
                <a:solidFill>
                  <a:srgbClr val="888888"/>
                </a:solidFill>
                <a:cs typeface="Calibri"/>
              </a:rPr>
              <a:t> </a:t>
            </a:r>
            <a:r>
              <a:rPr sz="1200" spc="-105" dirty="0">
                <a:solidFill>
                  <a:srgbClr val="888888"/>
                </a:solidFill>
                <a:cs typeface="Calibri"/>
              </a:rPr>
              <a:t>T</a:t>
            </a:r>
            <a:r>
              <a:rPr sz="1200" spc="-10" dirty="0">
                <a:solidFill>
                  <a:srgbClr val="888888"/>
                </a:solidFill>
                <a:cs typeface="Calibri"/>
              </a:rPr>
              <a:t>ed A</a:t>
            </a:r>
            <a:r>
              <a:rPr sz="1200" spc="5" dirty="0">
                <a:solidFill>
                  <a:srgbClr val="888888"/>
                </a:solidFill>
                <a:cs typeface="Calibri"/>
              </a:rPr>
              <a:t>n</a:t>
            </a:r>
            <a:r>
              <a:rPr sz="1200" dirty="0">
                <a:solidFill>
                  <a:srgbClr val="888888"/>
                </a:solidFill>
                <a:cs typeface="Calibri"/>
              </a:rPr>
              <a:t>d</a:t>
            </a:r>
            <a:r>
              <a:rPr sz="1200" spc="-10" dirty="0">
                <a:solidFill>
                  <a:srgbClr val="888888"/>
                </a:solidFill>
                <a:cs typeface="Calibri"/>
              </a:rPr>
              <a:t>e</a:t>
            </a:r>
            <a:r>
              <a:rPr sz="1200" spc="-25" dirty="0">
                <a:solidFill>
                  <a:srgbClr val="888888"/>
                </a:solidFill>
                <a:cs typeface="Calibri"/>
              </a:rPr>
              <a:t>r</a:t>
            </a:r>
            <a:r>
              <a:rPr sz="1200" dirty="0">
                <a:solidFill>
                  <a:srgbClr val="888888"/>
                </a:solidFill>
                <a:cs typeface="Calibri"/>
              </a:rPr>
              <a:t>so</a:t>
            </a:r>
            <a:r>
              <a:rPr sz="1200" spc="5" dirty="0">
                <a:solidFill>
                  <a:srgbClr val="888888"/>
                </a:solidFill>
                <a:cs typeface="Calibri"/>
              </a:rPr>
              <a:t>n</a:t>
            </a:r>
            <a:r>
              <a:rPr sz="1200" spc="-5" dirty="0">
                <a:solidFill>
                  <a:srgbClr val="888888"/>
                </a:solidFill>
                <a:cs typeface="Calibri"/>
              </a:rPr>
              <a:t>;</a:t>
            </a:r>
            <a:r>
              <a:rPr sz="1200" spc="-20" dirty="0">
                <a:solidFill>
                  <a:srgbClr val="888888"/>
                </a:solidFill>
                <a:cs typeface="Calibri"/>
              </a:rPr>
              <a:t> </a:t>
            </a:r>
            <a:r>
              <a:rPr sz="1200" spc="-5" dirty="0">
                <a:solidFill>
                  <a:srgbClr val="888888"/>
                </a:solidFill>
                <a:cs typeface="Calibri"/>
              </a:rPr>
              <a:t>H</a:t>
            </a:r>
            <a:r>
              <a:rPr sz="1200" dirty="0">
                <a:solidFill>
                  <a:srgbClr val="888888"/>
                </a:solidFill>
                <a:cs typeface="Calibri"/>
              </a:rPr>
              <a:t>ale</a:t>
            </a:r>
            <a:r>
              <a:rPr sz="1200" spc="-10" dirty="0">
                <a:solidFill>
                  <a:srgbClr val="888888"/>
                </a:solidFill>
                <a:cs typeface="Calibri"/>
              </a:rPr>
              <a:t>a</a:t>
            </a:r>
            <a:r>
              <a:rPr sz="1200" spc="-40" dirty="0">
                <a:solidFill>
                  <a:srgbClr val="888888"/>
                </a:solidFill>
                <a:cs typeface="Calibri"/>
              </a:rPr>
              <a:t>k</a:t>
            </a:r>
            <a:r>
              <a:rPr sz="1200" dirty="0">
                <a:solidFill>
                  <a:srgbClr val="888888"/>
                </a:solidFill>
                <a:cs typeface="Calibri"/>
              </a:rPr>
              <a:t>ala</a:t>
            </a:r>
            <a:r>
              <a:rPr sz="1200" spc="15" dirty="0">
                <a:solidFill>
                  <a:srgbClr val="888888"/>
                </a:solidFill>
                <a:cs typeface="Calibri"/>
              </a:rPr>
              <a:t> </a:t>
            </a:r>
            <a:r>
              <a:rPr sz="1200" dirty="0">
                <a:solidFill>
                  <a:srgbClr val="888888"/>
                </a:solidFill>
                <a:cs typeface="Calibri"/>
              </a:rPr>
              <a:t>R</a:t>
            </a:r>
            <a:r>
              <a:rPr sz="1200" spc="-10" dirty="0">
                <a:solidFill>
                  <a:srgbClr val="888888"/>
                </a:solidFill>
                <a:cs typeface="Calibri"/>
              </a:rPr>
              <a:t>&amp;</a:t>
            </a:r>
            <a:r>
              <a:rPr sz="1200" dirty="0">
                <a:solidFill>
                  <a:srgbClr val="888888"/>
                </a:solidFill>
                <a:cs typeface="Calibri"/>
              </a:rPr>
              <a:t>D</a:t>
            </a:r>
            <a:r>
              <a:rPr sz="1200" spc="-5" dirty="0">
                <a:solidFill>
                  <a:srgbClr val="888888"/>
                </a:solidFill>
                <a:cs typeface="Calibri"/>
              </a:rPr>
              <a:t>; </a:t>
            </a:r>
            <a:endParaRPr sz="1200" dirty="0">
              <a:solidFill>
                <a:prstClr val="black"/>
              </a:solidFill>
              <a:cs typeface="Calibri"/>
            </a:endParaRPr>
          </a:p>
        </p:txBody>
      </p:sp>
    </p:spTree>
    <p:extLst>
      <p:ext uri="{BB962C8B-B14F-4D97-AF65-F5344CB8AC3E}">
        <p14:creationId xmlns:p14="http://schemas.microsoft.com/office/powerpoint/2010/main" val="2621135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8177910" y="6439814"/>
            <a:ext cx="259079" cy="203200"/>
          </a:xfrm>
          <a:prstGeom prst="rect">
            <a:avLst/>
          </a:prstGeom>
        </p:spPr>
        <p:txBody>
          <a:bodyPr vert="horz" wrap="square" lIns="0" tIns="0" rIns="0" bIns="0" rtlCol="0">
            <a:noAutofit/>
          </a:bodyPr>
          <a:lstStyle/>
          <a:p>
            <a:pPr marL="12700"/>
            <a:endParaRPr sz="1200" dirty="0">
              <a:solidFill>
                <a:prstClr val="black"/>
              </a:solidFill>
              <a:cs typeface="Calibri"/>
            </a:endParaRPr>
          </a:p>
        </p:txBody>
      </p:sp>
      <p:sp>
        <p:nvSpPr>
          <p:cNvPr id="2" name="object 2"/>
          <p:cNvSpPr txBox="1">
            <a:spLocks noGrp="1"/>
          </p:cNvSpPr>
          <p:nvPr>
            <p:ph type="title"/>
          </p:nvPr>
        </p:nvSpPr>
        <p:spPr>
          <a:prstGeom prst="rect">
            <a:avLst/>
          </a:prstGeom>
        </p:spPr>
        <p:txBody>
          <a:bodyPr vert="horz" wrap="square" lIns="0" tIns="115189" rIns="0" bIns="0" rtlCol="0">
            <a:noAutofit/>
          </a:bodyPr>
          <a:lstStyle/>
          <a:p>
            <a:pPr marL="164465">
              <a:lnSpc>
                <a:spcPts val="5015"/>
              </a:lnSpc>
            </a:pPr>
            <a:r>
              <a:rPr sz="4400" spc="-30" dirty="0" smtClean="0">
                <a:latin typeface="Calibri Light"/>
                <a:cs typeface="Calibri Light"/>
              </a:rPr>
              <a:t>Be</a:t>
            </a:r>
            <a:r>
              <a:rPr sz="4400" spc="-35" dirty="0" smtClean="0">
                <a:latin typeface="Calibri Light"/>
                <a:cs typeface="Calibri Light"/>
              </a:rPr>
              <a:t>a</a:t>
            </a:r>
            <a:r>
              <a:rPr sz="4400" spc="0" dirty="0" smtClean="0">
                <a:latin typeface="Calibri Light"/>
                <a:cs typeface="Calibri Light"/>
              </a:rPr>
              <a:t>m</a:t>
            </a:r>
            <a:r>
              <a:rPr sz="4400" spc="-120" dirty="0" smtClean="0">
                <a:latin typeface="Calibri Light"/>
                <a:cs typeface="Calibri Light"/>
              </a:rPr>
              <a:t> </a:t>
            </a:r>
            <a:r>
              <a:rPr sz="4400" spc="-25" dirty="0" smtClean="0">
                <a:latin typeface="Calibri Light"/>
                <a:cs typeface="Calibri Light"/>
              </a:rPr>
              <a:t>L</a:t>
            </a:r>
            <a:r>
              <a:rPr sz="4400" spc="-30" dirty="0" smtClean="0">
                <a:latin typeface="Calibri Light"/>
                <a:cs typeface="Calibri Light"/>
              </a:rPr>
              <a:t>e</a:t>
            </a:r>
            <a:r>
              <a:rPr sz="4400" spc="-35" dirty="0" smtClean="0">
                <a:latin typeface="Calibri Light"/>
                <a:cs typeface="Calibri Light"/>
              </a:rPr>
              <a:t>ns</a:t>
            </a:r>
            <a:r>
              <a:rPr sz="4400" spc="-40" dirty="0" smtClean="0">
                <a:latin typeface="Calibri Light"/>
                <a:cs typeface="Calibri Light"/>
              </a:rPr>
              <a:t>i</a:t>
            </a:r>
            <a:r>
              <a:rPr sz="4400" spc="-45" dirty="0" smtClean="0">
                <a:latin typeface="Calibri Light"/>
                <a:cs typeface="Calibri Light"/>
              </a:rPr>
              <a:t>n</a:t>
            </a:r>
            <a:r>
              <a:rPr sz="4400" spc="0" dirty="0" smtClean="0">
                <a:latin typeface="Calibri Light"/>
                <a:cs typeface="Calibri Light"/>
              </a:rPr>
              <a:t>g</a:t>
            </a:r>
            <a:r>
              <a:rPr sz="4400" spc="-95" dirty="0" smtClean="0">
                <a:latin typeface="Calibri Light"/>
                <a:cs typeface="Calibri Light"/>
              </a:rPr>
              <a:t> </a:t>
            </a:r>
            <a:r>
              <a:rPr sz="4400" spc="-35" dirty="0" smtClean="0">
                <a:latin typeface="Calibri Light"/>
                <a:cs typeface="Calibri Light"/>
              </a:rPr>
              <a:t>an</a:t>
            </a:r>
            <a:r>
              <a:rPr sz="4400" spc="0" dirty="0" smtClean="0">
                <a:latin typeface="Calibri Light"/>
                <a:cs typeface="Calibri Light"/>
              </a:rPr>
              <a:t>d</a:t>
            </a:r>
            <a:r>
              <a:rPr sz="4400" spc="-90" dirty="0" smtClean="0">
                <a:latin typeface="Calibri Light"/>
                <a:cs typeface="Calibri Light"/>
              </a:rPr>
              <a:t> </a:t>
            </a:r>
            <a:r>
              <a:rPr sz="4400" spc="-25" dirty="0" smtClean="0">
                <a:latin typeface="Calibri Light"/>
                <a:cs typeface="Calibri Light"/>
              </a:rPr>
              <a:t>S</a:t>
            </a:r>
            <a:r>
              <a:rPr sz="4400" spc="-85" dirty="0" smtClean="0">
                <a:latin typeface="Calibri Light"/>
                <a:cs typeface="Calibri Light"/>
              </a:rPr>
              <a:t>t</a:t>
            </a:r>
            <a:r>
              <a:rPr sz="4400" spc="-30" dirty="0" smtClean="0">
                <a:latin typeface="Calibri Light"/>
                <a:cs typeface="Calibri Light"/>
              </a:rPr>
              <a:t>eer</a:t>
            </a:r>
            <a:r>
              <a:rPr sz="4400" spc="-40" dirty="0" smtClean="0">
                <a:latin typeface="Calibri Light"/>
                <a:cs typeface="Calibri Light"/>
              </a:rPr>
              <a:t>i</a:t>
            </a:r>
            <a:r>
              <a:rPr sz="4400" spc="-45" dirty="0" smtClean="0">
                <a:latin typeface="Calibri Light"/>
                <a:cs typeface="Calibri Light"/>
              </a:rPr>
              <a:t>n</a:t>
            </a:r>
            <a:r>
              <a:rPr sz="4400" spc="0" dirty="0" smtClean="0">
                <a:latin typeface="Calibri Light"/>
                <a:cs typeface="Calibri Light"/>
              </a:rPr>
              <a:t>g</a:t>
            </a:r>
            <a:r>
              <a:rPr sz="4400" spc="-95" dirty="0" smtClean="0">
                <a:latin typeface="Calibri Light"/>
                <a:cs typeface="Calibri Light"/>
              </a:rPr>
              <a:t> </a:t>
            </a:r>
            <a:r>
              <a:rPr sz="4400" spc="-45" dirty="0" smtClean="0">
                <a:latin typeface="Calibri Light"/>
                <a:cs typeface="Calibri Light"/>
              </a:rPr>
              <a:t>w</a:t>
            </a:r>
            <a:r>
              <a:rPr sz="4400" spc="-25" dirty="0" smtClean="0">
                <a:latin typeface="Calibri Light"/>
                <a:cs typeface="Calibri Light"/>
              </a:rPr>
              <a:t>i</a:t>
            </a:r>
            <a:r>
              <a:rPr sz="4400" spc="-45" dirty="0" smtClean="0">
                <a:latin typeface="Calibri Light"/>
                <a:cs typeface="Calibri Light"/>
              </a:rPr>
              <a:t>t</a:t>
            </a:r>
            <a:r>
              <a:rPr sz="4400" spc="0" dirty="0" smtClean="0">
                <a:latin typeface="Calibri Light"/>
                <a:cs typeface="Calibri Light"/>
              </a:rPr>
              <a:t>h</a:t>
            </a:r>
            <a:endParaRPr sz="4400">
              <a:latin typeface="Calibri Light"/>
              <a:cs typeface="Calibri Light"/>
            </a:endParaRPr>
          </a:p>
          <a:p>
            <a:pPr marL="164465">
              <a:lnSpc>
                <a:spcPts val="5015"/>
              </a:lnSpc>
            </a:pPr>
            <a:r>
              <a:rPr sz="4400" spc="-114" dirty="0" smtClean="0">
                <a:latin typeface="Calibri Light"/>
                <a:cs typeface="Calibri Light"/>
              </a:rPr>
              <a:t>R</a:t>
            </a:r>
            <a:r>
              <a:rPr sz="4400" spc="-80" dirty="0" smtClean="0">
                <a:latin typeface="Calibri Light"/>
                <a:cs typeface="Calibri Light"/>
              </a:rPr>
              <a:t>e</a:t>
            </a:r>
            <a:r>
              <a:rPr sz="4400" spc="-25" dirty="0" smtClean="0">
                <a:latin typeface="Calibri Light"/>
                <a:cs typeface="Calibri Light"/>
              </a:rPr>
              <a:t>f</a:t>
            </a:r>
            <a:r>
              <a:rPr sz="4400" spc="-114" dirty="0" smtClean="0">
                <a:latin typeface="Calibri Light"/>
                <a:cs typeface="Calibri Light"/>
              </a:rPr>
              <a:t>r</a:t>
            </a:r>
            <a:r>
              <a:rPr sz="4400" spc="-35" dirty="0" smtClean="0">
                <a:latin typeface="Calibri Light"/>
                <a:cs typeface="Calibri Light"/>
              </a:rPr>
              <a:t>a</a:t>
            </a:r>
            <a:r>
              <a:rPr sz="4400" spc="-40" dirty="0" smtClean="0">
                <a:latin typeface="Calibri Light"/>
                <a:cs typeface="Calibri Light"/>
              </a:rPr>
              <a:t>c</a:t>
            </a:r>
            <a:r>
              <a:rPr sz="4400" spc="-25" dirty="0" smtClean="0">
                <a:latin typeface="Calibri Light"/>
                <a:cs typeface="Calibri Light"/>
              </a:rPr>
              <a:t>t</a:t>
            </a:r>
            <a:r>
              <a:rPr sz="4400" spc="-30" dirty="0" smtClean="0">
                <a:latin typeface="Calibri Light"/>
                <a:cs typeface="Calibri Light"/>
              </a:rPr>
              <a:t>i</a:t>
            </a:r>
            <a:r>
              <a:rPr sz="4400" spc="-55" dirty="0" smtClean="0">
                <a:latin typeface="Calibri Light"/>
                <a:cs typeface="Calibri Light"/>
              </a:rPr>
              <a:t>o</a:t>
            </a:r>
            <a:r>
              <a:rPr sz="4400" spc="0" dirty="0" smtClean="0">
                <a:latin typeface="Calibri Light"/>
                <a:cs typeface="Calibri Light"/>
              </a:rPr>
              <a:t>n</a:t>
            </a:r>
            <a:endParaRPr sz="4400">
              <a:latin typeface="Calibri Light"/>
              <a:cs typeface="Calibri Light"/>
            </a:endParaRPr>
          </a:p>
        </p:txBody>
      </p:sp>
      <p:sp>
        <p:nvSpPr>
          <p:cNvPr id="3" name="object 3"/>
          <p:cNvSpPr txBox="1"/>
          <p:nvPr/>
        </p:nvSpPr>
        <p:spPr>
          <a:xfrm>
            <a:off x="707542" y="1805685"/>
            <a:ext cx="7678420" cy="2746375"/>
          </a:xfrm>
          <a:prstGeom prst="rect">
            <a:avLst/>
          </a:prstGeom>
        </p:spPr>
        <p:txBody>
          <a:bodyPr vert="horz" wrap="square" lIns="0" tIns="0" rIns="0" bIns="0" rtlCol="0">
            <a:noAutofit/>
          </a:bodyPr>
          <a:lstStyle/>
          <a:p>
            <a:pPr marL="241300" indent="-228600">
              <a:buFont typeface="Arial"/>
              <a:buChar char="•"/>
              <a:tabLst>
                <a:tab pos="241300" algn="l"/>
              </a:tabLst>
            </a:pPr>
            <a:r>
              <a:rPr sz="2800" spc="-80" dirty="0">
                <a:solidFill>
                  <a:prstClr val="black"/>
                </a:solidFill>
                <a:cs typeface="Calibri"/>
              </a:rPr>
              <a:t>P</a:t>
            </a:r>
            <a:r>
              <a:rPr sz="2800" spc="-15" dirty="0">
                <a:solidFill>
                  <a:prstClr val="black"/>
                </a:solidFill>
                <a:cs typeface="Calibri"/>
              </a:rPr>
              <a:t>eak</a:t>
            </a:r>
            <a:r>
              <a:rPr sz="2800" spc="15" dirty="0">
                <a:solidFill>
                  <a:prstClr val="black"/>
                </a:solidFill>
                <a:cs typeface="Calibri"/>
              </a:rPr>
              <a:t> </a:t>
            </a:r>
            <a:r>
              <a:rPr sz="2800" spc="-15" dirty="0">
                <a:solidFill>
                  <a:prstClr val="black"/>
                </a:solidFill>
                <a:cs typeface="Calibri"/>
              </a:rPr>
              <a:t>Cu</a:t>
            </a:r>
            <a:r>
              <a:rPr sz="2800" spc="-25" dirty="0">
                <a:solidFill>
                  <a:prstClr val="black"/>
                </a:solidFill>
                <a:cs typeface="Calibri"/>
              </a:rPr>
              <a:t>r</a:t>
            </a:r>
            <a:r>
              <a:rPr sz="2800" spc="-50" dirty="0">
                <a:solidFill>
                  <a:prstClr val="black"/>
                </a:solidFill>
                <a:cs typeface="Calibri"/>
              </a:rPr>
              <a:t>r</a:t>
            </a:r>
            <a:r>
              <a:rPr sz="2800" spc="-15" dirty="0">
                <a:solidFill>
                  <a:prstClr val="black"/>
                </a:solidFill>
                <a:cs typeface="Calibri"/>
              </a:rPr>
              <a:t>e</a:t>
            </a:r>
            <a:r>
              <a:rPr sz="2800" spc="-45" dirty="0">
                <a:solidFill>
                  <a:prstClr val="black"/>
                </a:solidFill>
                <a:cs typeface="Calibri"/>
              </a:rPr>
              <a:t>n</a:t>
            </a:r>
            <a:r>
              <a:rPr sz="2800" spc="-10" dirty="0">
                <a:solidFill>
                  <a:prstClr val="black"/>
                </a:solidFill>
                <a:cs typeface="Calibri"/>
              </a:rPr>
              <a:t>t</a:t>
            </a:r>
            <a:r>
              <a:rPr sz="2800" spc="20" dirty="0">
                <a:solidFill>
                  <a:prstClr val="black"/>
                </a:solidFill>
                <a:cs typeface="Calibri"/>
              </a:rPr>
              <a:t> </a:t>
            </a:r>
            <a:r>
              <a:rPr sz="2800" spc="-15" dirty="0">
                <a:solidFill>
                  <a:prstClr val="black"/>
                </a:solidFill>
                <a:cs typeface="Calibri"/>
              </a:rPr>
              <a:t>in pu</a:t>
            </a:r>
            <a:r>
              <a:rPr sz="2800" spc="-25" dirty="0">
                <a:solidFill>
                  <a:prstClr val="black"/>
                </a:solidFill>
                <a:cs typeface="Calibri"/>
              </a:rPr>
              <a:t>l</a:t>
            </a:r>
            <a:r>
              <a:rPr sz="2800" spc="-15" dirty="0">
                <a:solidFill>
                  <a:prstClr val="black"/>
                </a:solidFill>
                <a:cs typeface="Calibri"/>
              </a:rPr>
              <a:t>se</a:t>
            </a:r>
            <a:r>
              <a:rPr sz="2800" spc="35" dirty="0">
                <a:solidFill>
                  <a:prstClr val="black"/>
                </a:solidFill>
                <a:cs typeface="Calibri"/>
              </a:rPr>
              <a:t> </a:t>
            </a:r>
            <a:r>
              <a:rPr sz="2800" spc="-35" dirty="0">
                <a:solidFill>
                  <a:prstClr val="black"/>
                </a:solidFill>
                <a:cs typeface="Calibri"/>
              </a:rPr>
              <a:t>v</a:t>
            </a:r>
            <a:r>
              <a:rPr sz="2800" spc="-15" dirty="0">
                <a:solidFill>
                  <a:prstClr val="black"/>
                </a:solidFill>
                <a:cs typeface="Calibri"/>
              </a:rPr>
              <a:t>s</a:t>
            </a:r>
            <a:r>
              <a:rPr sz="2800" spc="10" dirty="0">
                <a:solidFill>
                  <a:prstClr val="black"/>
                </a:solidFill>
                <a:cs typeface="Calibri"/>
              </a:rPr>
              <a:t> </a:t>
            </a:r>
            <a:r>
              <a:rPr sz="2800" spc="-20" dirty="0">
                <a:solidFill>
                  <a:prstClr val="black"/>
                </a:solidFill>
                <a:cs typeface="Calibri"/>
              </a:rPr>
              <a:t>DC</a:t>
            </a:r>
            <a:r>
              <a:rPr sz="2800" spc="5" dirty="0">
                <a:solidFill>
                  <a:prstClr val="black"/>
                </a:solidFill>
                <a:cs typeface="Calibri"/>
              </a:rPr>
              <a:t> </a:t>
            </a:r>
            <a:r>
              <a:rPr sz="2800" spc="-10" dirty="0">
                <a:solidFill>
                  <a:prstClr val="black"/>
                </a:solidFill>
                <a:cs typeface="Calibri"/>
              </a:rPr>
              <a:t>f</a:t>
            </a:r>
            <a:r>
              <a:rPr sz="2800" spc="-65" dirty="0">
                <a:solidFill>
                  <a:prstClr val="black"/>
                </a:solidFill>
                <a:cs typeface="Calibri"/>
              </a:rPr>
              <a:t>r</a:t>
            </a:r>
            <a:r>
              <a:rPr sz="2800" spc="-20" dirty="0">
                <a:solidFill>
                  <a:prstClr val="black"/>
                </a:solidFill>
                <a:cs typeface="Calibri"/>
              </a:rPr>
              <a:t>om</a:t>
            </a:r>
            <a:r>
              <a:rPr sz="2800" spc="10" dirty="0">
                <a:solidFill>
                  <a:prstClr val="black"/>
                </a:solidFill>
                <a:cs typeface="Calibri"/>
              </a:rPr>
              <a:t> </a:t>
            </a:r>
            <a:r>
              <a:rPr sz="2800" spc="-15" dirty="0">
                <a:solidFill>
                  <a:prstClr val="black"/>
                </a:solidFill>
                <a:cs typeface="Calibri"/>
              </a:rPr>
              <a:t>p</a:t>
            </a:r>
            <a:r>
              <a:rPr sz="2800" spc="-35" dirty="0">
                <a:solidFill>
                  <a:prstClr val="black"/>
                </a:solidFill>
                <a:cs typeface="Calibri"/>
              </a:rPr>
              <a:t>o</a:t>
            </a:r>
            <a:r>
              <a:rPr sz="2800" spc="-40" dirty="0">
                <a:solidFill>
                  <a:prstClr val="black"/>
                </a:solidFill>
                <a:cs typeface="Calibri"/>
              </a:rPr>
              <a:t>w</a:t>
            </a:r>
            <a:r>
              <a:rPr sz="2800" spc="-15" dirty="0">
                <a:solidFill>
                  <a:prstClr val="black"/>
                </a:solidFill>
                <a:cs typeface="Calibri"/>
              </a:rPr>
              <a:t>er su</a:t>
            </a:r>
            <a:r>
              <a:rPr sz="2800" spc="-30" dirty="0">
                <a:solidFill>
                  <a:prstClr val="black"/>
                </a:solidFill>
                <a:cs typeface="Calibri"/>
              </a:rPr>
              <a:t>p</a:t>
            </a:r>
            <a:r>
              <a:rPr sz="2800" spc="-15" dirty="0">
                <a:solidFill>
                  <a:prstClr val="black"/>
                </a:solidFill>
                <a:cs typeface="Calibri"/>
              </a:rPr>
              <a:t>p</a:t>
            </a:r>
            <a:r>
              <a:rPr sz="2800" spc="-25" dirty="0">
                <a:solidFill>
                  <a:prstClr val="black"/>
                </a:solidFill>
                <a:cs typeface="Calibri"/>
              </a:rPr>
              <a:t>l</a:t>
            </a:r>
            <a:r>
              <a:rPr sz="2800" spc="-15" dirty="0">
                <a:solidFill>
                  <a:prstClr val="black"/>
                </a:solidFill>
                <a:cs typeface="Calibri"/>
              </a:rPr>
              <a:t>y</a:t>
            </a:r>
            <a:endParaRPr sz="2800">
              <a:solidFill>
                <a:prstClr val="black"/>
              </a:solidFill>
              <a:cs typeface="Calibri"/>
            </a:endParaRPr>
          </a:p>
          <a:p>
            <a:pPr>
              <a:lnSpc>
                <a:spcPts val="1000"/>
              </a:lnSpc>
              <a:spcBef>
                <a:spcPts val="59"/>
              </a:spcBef>
              <a:buFont typeface="Arial"/>
              <a:buChar char="•"/>
            </a:pPr>
            <a:endParaRPr sz="1000">
              <a:solidFill>
                <a:prstClr val="black"/>
              </a:solidFill>
            </a:endParaRPr>
          </a:p>
          <a:p>
            <a:pPr marL="241300" marR="15240" indent="-228600">
              <a:lnSpc>
                <a:spcPts val="3020"/>
              </a:lnSpc>
              <a:buFont typeface="Arial"/>
              <a:buChar char="•"/>
              <a:tabLst>
                <a:tab pos="241300" algn="l"/>
              </a:tabLst>
            </a:pPr>
            <a:r>
              <a:rPr sz="2800" spc="-85" dirty="0">
                <a:solidFill>
                  <a:prstClr val="black"/>
                </a:solidFill>
                <a:cs typeface="Calibri"/>
              </a:rPr>
              <a:t>P</a:t>
            </a:r>
            <a:r>
              <a:rPr sz="2800" spc="-15" dirty="0">
                <a:solidFill>
                  <a:prstClr val="black"/>
                </a:solidFill>
                <a:cs typeface="Calibri"/>
              </a:rPr>
              <a:t>eak</a:t>
            </a:r>
            <a:r>
              <a:rPr sz="2800" spc="15" dirty="0">
                <a:solidFill>
                  <a:prstClr val="black"/>
                </a:solidFill>
                <a:cs typeface="Calibri"/>
              </a:rPr>
              <a:t> </a:t>
            </a:r>
            <a:r>
              <a:rPr sz="2800" dirty="0">
                <a:solidFill>
                  <a:prstClr val="black"/>
                </a:solidFill>
                <a:cs typeface="Calibri"/>
              </a:rPr>
              <a:t>io</a:t>
            </a:r>
            <a:r>
              <a:rPr sz="2800" spc="-15" dirty="0">
                <a:solidFill>
                  <a:prstClr val="black"/>
                </a:solidFill>
                <a:cs typeface="Calibri"/>
              </a:rPr>
              <a:t>n</a:t>
            </a:r>
            <a:r>
              <a:rPr sz="2800" dirty="0">
                <a:solidFill>
                  <a:prstClr val="black"/>
                </a:solidFill>
                <a:cs typeface="Calibri"/>
              </a:rPr>
              <a:t>i</a:t>
            </a:r>
            <a:r>
              <a:rPr sz="2800" spc="-10" dirty="0">
                <a:solidFill>
                  <a:prstClr val="black"/>
                </a:solidFill>
                <a:cs typeface="Calibri"/>
              </a:rPr>
              <a:t>z</a:t>
            </a:r>
            <a:r>
              <a:rPr sz="2800" dirty="0">
                <a:solidFill>
                  <a:prstClr val="black"/>
                </a:solidFill>
                <a:cs typeface="Calibri"/>
              </a:rPr>
              <a:t>i</a:t>
            </a:r>
            <a:r>
              <a:rPr sz="2800" spc="-15" dirty="0">
                <a:solidFill>
                  <a:prstClr val="black"/>
                </a:solidFill>
                <a:cs typeface="Calibri"/>
              </a:rPr>
              <a:t>ng</a:t>
            </a:r>
            <a:r>
              <a:rPr sz="2800" spc="10" dirty="0">
                <a:solidFill>
                  <a:prstClr val="black"/>
                </a:solidFill>
                <a:cs typeface="Calibri"/>
              </a:rPr>
              <a:t> </a:t>
            </a:r>
            <a:r>
              <a:rPr sz="2800" spc="-15" dirty="0">
                <a:solidFill>
                  <a:prstClr val="black"/>
                </a:solidFill>
                <a:cs typeface="Calibri"/>
              </a:rPr>
              <a:t>cur</a:t>
            </a:r>
            <a:r>
              <a:rPr sz="2800" spc="-55" dirty="0">
                <a:solidFill>
                  <a:prstClr val="black"/>
                </a:solidFill>
                <a:cs typeface="Calibri"/>
              </a:rPr>
              <a:t>r</a:t>
            </a:r>
            <a:r>
              <a:rPr sz="2800" spc="-15" dirty="0">
                <a:solidFill>
                  <a:prstClr val="black"/>
                </a:solidFill>
                <a:cs typeface="Calibri"/>
              </a:rPr>
              <a:t>e</a:t>
            </a:r>
            <a:r>
              <a:rPr sz="2800" spc="-50" dirty="0">
                <a:solidFill>
                  <a:prstClr val="black"/>
                </a:solidFill>
                <a:cs typeface="Calibri"/>
              </a:rPr>
              <a:t>n</a:t>
            </a:r>
            <a:r>
              <a:rPr sz="2800" spc="-15" dirty="0">
                <a:solidFill>
                  <a:prstClr val="black"/>
                </a:solidFill>
                <a:cs typeface="Calibri"/>
              </a:rPr>
              <a:t>ts</a:t>
            </a:r>
            <a:r>
              <a:rPr sz="2800" spc="30" dirty="0">
                <a:solidFill>
                  <a:prstClr val="black"/>
                </a:solidFill>
                <a:cs typeface="Calibri"/>
              </a:rPr>
              <a:t> </a:t>
            </a:r>
            <a:r>
              <a:rPr sz="2800" spc="-15" dirty="0">
                <a:solidFill>
                  <a:prstClr val="black"/>
                </a:solidFill>
                <a:cs typeface="Calibri"/>
              </a:rPr>
              <a:t>a</a:t>
            </a:r>
            <a:r>
              <a:rPr sz="2800" spc="-50" dirty="0">
                <a:solidFill>
                  <a:prstClr val="black"/>
                </a:solidFill>
                <a:cs typeface="Calibri"/>
              </a:rPr>
              <a:t>r</a:t>
            </a:r>
            <a:r>
              <a:rPr sz="2800" spc="-15" dirty="0">
                <a:solidFill>
                  <a:prstClr val="black"/>
                </a:solidFill>
                <a:cs typeface="Calibri"/>
              </a:rPr>
              <a:t>e </a:t>
            </a:r>
            <a:r>
              <a:rPr sz="2800" spc="-75" dirty="0">
                <a:solidFill>
                  <a:prstClr val="black"/>
                </a:solidFill>
                <a:cs typeface="Calibri"/>
              </a:rPr>
              <a:t>r</a:t>
            </a:r>
            <a:r>
              <a:rPr sz="2800" spc="-35" dirty="0">
                <a:solidFill>
                  <a:prstClr val="black"/>
                </a:solidFill>
                <a:cs typeface="Calibri"/>
              </a:rPr>
              <a:t>a</a:t>
            </a:r>
            <a:r>
              <a:rPr sz="2800" spc="-15" dirty="0">
                <a:solidFill>
                  <a:prstClr val="black"/>
                </a:solidFill>
                <a:cs typeface="Calibri"/>
              </a:rPr>
              <a:t>ther high</a:t>
            </a:r>
            <a:r>
              <a:rPr sz="2800" spc="5" dirty="0">
                <a:solidFill>
                  <a:prstClr val="black"/>
                </a:solidFill>
                <a:cs typeface="Calibri"/>
              </a:rPr>
              <a:t> </a:t>
            </a:r>
            <a:r>
              <a:rPr sz="2800" spc="-10" dirty="0">
                <a:solidFill>
                  <a:prstClr val="black"/>
                </a:solidFill>
                <a:cs typeface="Calibri"/>
              </a:rPr>
              <a:t>(</a:t>
            </a:r>
            <a:r>
              <a:rPr sz="2800" spc="5" dirty="0">
                <a:solidFill>
                  <a:prstClr val="black"/>
                </a:solidFill>
                <a:cs typeface="Calibri"/>
              </a:rPr>
              <a:t>2</a:t>
            </a:r>
            <a:r>
              <a:rPr sz="2800" spc="-15" dirty="0">
                <a:solidFill>
                  <a:prstClr val="black"/>
                </a:solidFill>
                <a:cs typeface="Calibri"/>
              </a:rPr>
              <a:t>-20</a:t>
            </a:r>
            <a:r>
              <a:rPr sz="2800" spc="30" dirty="0">
                <a:solidFill>
                  <a:prstClr val="black"/>
                </a:solidFill>
                <a:cs typeface="Calibri"/>
              </a:rPr>
              <a:t> </a:t>
            </a:r>
            <a:r>
              <a:rPr sz="2800" spc="-15" dirty="0">
                <a:solidFill>
                  <a:prstClr val="black"/>
                </a:solidFill>
                <a:cs typeface="Calibri"/>
              </a:rPr>
              <a:t>A),</a:t>
            </a:r>
            <a:r>
              <a:rPr sz="2800" spc="15" dirty="0">
                <a:solidFill>
                  <a:prstClr val="black"/>
                </a:solidFill>
                <a:cs typeface="Calibri"/>
              </a:rPr>
              <a:t> </a:t>
            </a:r>
            <a:r>
              <a:rPr sz="2800" dirty="0">
                <a:solidFill>
                  <a:prstClr val="black"/>
                </a:solidFill>
                <a:cs typeface="Calibri"/>
              </a:rPr>
              <a:t>b</a:t>
            </a:r>
            <a:r>
              <a:rPr sz="2800" spc="-15" dirty="0">
                <a:solidFill>
                  <a:prstClr val="black"/>
                </a:solidFill>
                <a:cs typeface="Calibri"/>
              </a:rPr>
              <a:t>u</a:t>
            </a:r>
            <a:r>
              <a:rPr sz="2800" spc="-10" dirty="0">
                <a:solidFill>
                  <a:prstClr val="black"/>
                </a:solidFill>
                <a:cs typeface="Calibri"/>
              </a:rPr>
              <a:t>t</a:t>
            </a:r>
            <a:r>
              <a:rPr sz="2800" spc="-15" dirty="0">
                <a:solidFill>
                  <a:prstClr val="black"/>
                </a:solidFill>
                <a:cs typeface="Calibri"/>
              </a:rPr>
              <a:t> cur</a:t>
            </a:r>
            <a:r>
              <a:rPr sz="2800" spc="-55" dirty="0">
                <a:solidFill>
                  <a:prstClr val="black"/>
                </a:solidFill>
                <a:cs typeface="Calibri"/>
              </a:rPr>
              <a:t>r</a:t>
            </a:r>
            <a:r>
              <a:rPr sz="2800" spc="-15" dirty="0">
                <a:solidFill>
                  <a:prstClr val="black"/>
                </a:solidFill>
                <a:cs typeface="Calibri"/>
              </a:rPr>
              <a:t>e</a:t>
            </a:r>
            <a:r>
              <a:rPr sz="2800" spc="-45" dirty="0">
                <a:solidFill>
                  <a:prstClr val="black"/>
                </a:solidFill>
                <a:cs typeface="Calibri"/>
              </a:rPr>
              <a:t>n</a:t>
            </a:r>
            <a:r>
              <a:rPr sz="2800" spc="-10" dirty="0">
                <a:solidFill>
                  <a:prstClr val="black"/>
                </a:solidFill>
                <a:cs typeface="Calibri"/>
              </a:rPr>
              <a:t>t</a:t>
            </a:r>
            <a:r>
              <a:rPr sz="2800" spc="20" dirty="0">
                <a:solidFill>
                  <a:prstClr val="black"/>
                </a:solidFill>
                <a:cs typeface="Calibri"/>
              </a:rPr>
              <a:t> </a:t>
            </a:r>
            <a:r>
              <a:rPr sz="2800" spc="-50" dirty="0">
                <a:solidFill>
                  <a:prstClr val="black"/>
                </a:solidFill>
                <a:cs typeface="Calibri"/>
              </a:rPr>
              <a:t>r</a:t>
            </a:r>
            <a:r>
              <a:rPr sz="2800" spc="-15" dirty="0">
                <a:solidFill>
                  <a:prstClr val="black"/>
                </a:solidFill>
                <a:cs typeface="Calibri"/>
              </a:rPr>
              <a:t>equ</a:t>
            </a:r>
            <a:r>
              <a:rPr sz="2800" spc="-25" dirty="0">
                <a:solidFill>
                  <a:prstClr val="black"/>
                </a:solidFill>
                <a:cs typeface="Calibri"/>
              </a:rPr>
              <a:t>i</a:t>
            </a:r>
            <a:r>
              <a:rPr sz="2800" spc="-50" dirty="0">
                <a:solidFill>
                  <a:prstClr val="black"/>
                </a:solidFill>
                <a:cs typeface="Calibri"/>
              </a:rPr>
              <a:t>r</a:t>
            </a:r>
            <a:r>
              <a:rPr sz="2800" spc="-15" dirty="0">
                <a:solidFill>
                  <a:prstClr val="black"/>
                </a:solidFill>
                <a:cs typeface="Calibri"/>
              </a:rPr>
              <a:t>ed</a:t>
            </a:r>
            <a:r>
              <a:rPr sz="2800" spc="30" dirty="0">
                <a:solidFill>
                  <a:prstClr val="black"/>
                </a:solidFill>
                <a:cs typeface="Calibri"/>
              </a:rPr>
              <a:t> </a:t>
            </a:r>
            <a:r>
              <a:rPr sz="2800" spc="-10" dirty="0">
                <a:solidFill>
                  <a:prstClr val="black"/>
                </a:solidFill>
                <a:cs typeface="Calibri"/>
              </a:rPr>
              <a:t>f</a:t>
            </a:r>
            <a:r>
              <a:rPr sz="2800" spc="-65" dirty="0">
                <a:solidFill>
                  <a:prstClr val="black"/>
                </a:solidFill>
                <a:cs typeface="Calibri"/>
              </a:rPr>
              <a:t>r</a:t>
            </a:r>
            <a:r>
              <a:rPr sz="2800" spc="-20" dirty="0">
                <a:solidFill>
                  <a:prstClr val="black"/>
                </a:solidFill>
                <a:cs typeface="Calibri"/>
              </a:rPr>
              <a:t>om</a:t>
            </a:r>
            <a:r>
              <a:rPr sz="2800" spc="-5" dirty="0">
                <a:solidFill>
                  <a:prstClr val="black"/>
                </a:solidFill>
                <a:cs typeface="Calibri"/>
              </a:rPr>
              <a:t> </a:t>
            </a:r>
            <a:r>
              <a:rPr sz="2800" spc="-15" dirty="0">
                <a:solidFill>
                  <a:prstClr val="black"/>
                </a:solidFill>
                <a:cs typeface="Calibri"/>
              </a:rPr>
              <a:t>the</a:t>
            </a:r>
            <a:r>
              <a:rPr sz="2800" spc="10" dirty="0">
                <a:solidFill>
                  <a:prstClr val="black"/>
                </a:solidFill>
                <a:cs typeface="Calibri"/>
              </a:rPr>
              <a:t> </a:t>
            </a:r>
            <a:r>
              <a:rPr sz="2800" spc="-20" dirty="0">
                <a:solidFill>
                  <a:prstClr val="black"/>
                </a:solidFill>
                <a:cs typeface="Calibri"/>
              </a:rPr>
              <a:t>DC</a:t>
            </a:r>
            <a:r>
              <a:rPr sz="2800" spc="5" dirty="0">
                <a:solidFill>
                  <a:prstClr val="black"/>
                </a:solidFill>
                <a:cs typeface="Calibri"/>
              </a:rPr>
              <a:t> </a:t>
            </a:r>
            <a:r>
              <a:rPr sz="2800" spc="-15" dirty="0">
                <a:solidFill>
                  <a:prstClr val="black"/>
                </a:solidFill>
                <a:cs typeface="Calibri"/>
              </a:rPr>
              <a:t>p</a:t>
            </a:r>
            <a:r>
              <a:rPr sz="2800" spc="-35" dirty="0">
                <a:solidFill>
                  <a:prstClr val="black"/>
                </a:solidFill>
                <a:cs typeface="Calibri"/>
              </a:rPr>
              <a:t>o</a:t>
            </a:r>
            <a:r>
              <a:rPr sz="2800" spc="-40" dirty="0">
                <a:solidFill>
                  <a:prstClr val="black"/>
                </a:solidFill>
                <a:cs typeface="Calibri"/>
              </a:rPr>
              <a:t>w</a:t>
            </a:r>
            <a:r>
              <a:rPr sz="2800" spc="-15" dirty="0">
                <a:solidFill>
                  <a:prstClr val="black"/>
                </a:solidFill>
                <a:cs typeface="Calibri"/>
              </a:rPr>
              <a:t>er</a:t>
            </a:r>
            <a:r>
              <a:rPr sz="2800" spc="5" dirty="0">
                <a:solidFill>
                  <a:prstClr val="black"/>
                </a:solidFill>
                <a:cs typeface="Calibri"/>
              </a:rPr>
              <a:t> </a:t>
            </a:r>
            <a:r>
              <a:rPr sz="2800" spc="-15" dirty="0">
                <a:solidFill>
                  <a:prstClr val="black"/>
                </a:solidFill>
                <a:cs typeface="Calibri"/>
              </a:rPr>
              <a:t>su</a:t>
            </a:r>
            <a:r>
              <a:rPr sz="2800" spc="-30" dirty="0">
                <a:solidFill>
                  <a:prstClr val="black"/>
                </a:solidFill>
                <a:cs typeface="Calibri"/>
              </a:rPr>
              <a:t>p</a:t>
            </a:r>
            <a:r>
              <a:rPr sz="2800" spc="-15" dirty="0">
                <a:solidFill>
                  <a:prstClr val="black"/>
                </a:solidFill>
                <a:cs typeface="Calibri"/>
              </a:rPr>
              <a:t>p</a:t>
            </a:r>
            <a:r>
              <a:rPr sz="2800" spc="-25" dirty="0">
                <a:solidFill>
                  <a:prstClr val="black"/>
                </a:solidFill>
                <a:cs typeface="Calibri"/>
              </a:rPr>
              <a:t>l</a:t>
            </a:r>
            <a:r>
              <a:rPr sz="2800" spc="-15" dirty="0">
                <a:solidFill>
                  <a:prstClr val="black"/>
                </a:solidFill>
                <a:cs typeface="Calibri"/>
              </a:rPr>
              <a:t>y</a:t>
            </a:r>
            <a:r>
              <a:rPr sz="2800" spc="30" dirty="0">
                <a:solidFill>
                  <a:prstClr val="black"/>
                </a:solidFill>
                <a:cs typeface="Calibri"/>
              </a:rPr>
              <a:t> </a:t>
            </a:r>
            <a:r>
              <a:rPr sz="2800" spc="-10" dirty="0">
                <a:solidFill>
                  <a:prstClr val="black"/>
                </a:solidFill>
                <a:cs typeface="Calibri"/>
              </a:rPr>
              <a:t>is </a:t>
            </a:r>
            <a:r>
              <a:rPr sz="2800" spc="-20" dirty="0">
                <a:solidFill>
                  <a:prstClr val="black"/>
                </a:solidFill>
                <a:cs typeface="Calibri"/>
              </a:rPr>
              <a:t>much</a:t>
            </a:r>
            <a:r>
              <a:rPr sz="2800" spc="-10" dirty="0">
                <a:solidFill>
                  <a:prstClr val="black"/>
                </a:solidFill>
                <a:cs typeface="Calibri"/>
              </a:rPr>
              <a:t> l</a:t>
            </a:r>
            <a:r>
              <a:rPr sz="2800" spc="-35" dirty="0">
                <a:solidFill>
                  <a:prstClr val="black"/>
                </a:solidFill>
                <a:cs typeface="Calibri"/>
              </a:rPr>
              <a:t>o</a:t>
            </a:r>
            <a:r>
              <a:rPr sz="2800" spc="-40" dirty="0">
                <a:solidFill>
                  <a:prstClr val="black"/>
                </a:solidFill>
                <a:cs typeface="Calibri"/>
              </a:rPr>
              <a:t>w</a:t>
            </a:r>
            <a:r>
              <a:rPr sz="2800" spc="-15" dirty="0">
                <a:solidFill>
                  <a:prstClr val="black"/>
                </a:solidFill>
                <a:cs typeface="Calibri"/>
              </a:rPr>
              <a:t>er:</a:t>
            </a:r>
            <a:endParaRPr sz="2800">
              <a:solidFill>
                <a:prstClr val="black"/>
              </a:solidFill>
              <a:cs typeface="Calibri"/>
            </a:endParaRPr>
          </a:p>
          <a:p>
            <a:pPr>
              <a:lnSpc>
                <a:spcPts val="600"/>
              </a:lnSpc>
              <a:spcBef>
                <a:spcPts val="17"/>
              </a:spcBef>
              <a:buFont typeface="Arial"/>
              <a:buChar char="•"/>
            </a:pPr>
            <a:endParaRPr sz="600">
              <a:solidFill>
                <a:prstClr val="black"/>
              </a:solidFill>
            </a:endParaRPr>
          </a:p>
          <a:p>
            <a:pPr marL="241300" indent="-228600">
              <a:buFont typeface="Arial"/>
              <a:buChar char="•"/>
              <a:tabLst>
                <a:tab pos="241300" algn="l"/>
              </a:tabLst>
            </a:pPr>
            <a:r>
              <a:rPr sz="2800" spc="-20" dirty="0">
                <a:solidFill>
                  <a:prstClr val="black"/>
                </a:solidFill>
                <a:cs typeface="Calibri"/>
              </a:rPr>
              <a:t>A</a:t>
            </a:r>
            <a:r>
              <a:rPr sz="2800" spc="10" dirty="0">
                <a:solidFill>
                  <a:prstClr val="black"/>
                </a:solidFill>
                <a:cs typeface="Calibri"/>
              </a:rPr>
              <a:t> </a:t>
            </a:r>
            <a:r>
              <a:rPr sz="2800" spc="-15" dirty="0">
                <a:solidFill>
                  <a:prstClr val="black"/>
                </a:solidFill>
                <a:cs typeface="Calibri"/>
              </a:rPr>
              <a:t>3 </a:t>
            </a:r>
            <a:r>
              <a:rPr sz="2800" spc="-20" dirty="0">
                <a:solidFill>
                  <a:prstClr val="black"/>
                </a:solidFill>
                <a:cs typeface="Calibri"/>
              </a:rPr>
              <a:t>A</a:t>
            </a:r>
            <a:r>
              <a:rPr sz="2800" spc="10" dirty="0">
                <a:solidFill>
                  <a:prstClr val="black"/>
                </a:solidFill>
                <a:cs typeface="Calibri"/>
              </a:rPr>
              <a:t> </a:t>
            </a:r>
            <a:r>
              <a:rPr sz="2800" dirty="0">
                <a:solidFill>
                  <a:prstClr val="black"/>
                </a:solidFill>
                <a:cs typeface="Calibri"/>
              </a:rPr>
              <a:t>p</a:t>
            </a:r>
            <a:r>
              <a:rPr sz="2800" spc="-15" dirty="0">
                <a:solidFill>
                  <a:prstClr val="black"/>
                </a:solidFill>
                <a:cs typeface="Calibri"/>
              </a:rPr>
              <a:t>u</a:t>
            </a:r>
            <a:r>
              <a:rPr sz="2800" dirty="0">
                <a:solidFill>
                  <a:prstClr val="black"/>
                </a:solidFill>
                <a:cs typeface="Calibri"/>
              </a:rPr>
              <a:t>l</a:t>
            </a:r>
            <a:r>
              <a:rPr sz="2800" spc="-10" dirty="0">
                <a:solidFill>
                  <a:prstClr val="black"/>
                </a:solidFill>
                <a:cs typeface="Calibri"/>
              </a:rPr>
              <a:t>s</a:t>
            </a:r>
            <a:r>
              <a:rPr sz="2800" spc="-15" dirty="0">
                <a:solidFill>
                  <a:prstClr val="black"/>
                </a:solidFill>
                <a:cs typeface="Calibri"/>
              </a:rPr>
              <a:t>e</a:t>
            </a:r>
            <a:r>
              <a:rPr sz="2800" spc="20" dirty="0">
                <a:solidFill>
                  <a:prstClr val="black"/>
                </a:solidFill>
                <a:cs typeface="Calibri"/>
              </a:rPr>
              <a:t> </a:t>
            </a:r>
            <a:r>
              <a:rPr sz="2800" spc="-55" dirty="0">
                <a:solidFill>
                  <a:prstClr val="black"/>
                </a:solidFill>
                <a:cs typeface="Calibri"/>
              </a:rPr>
              <a:t>r</a:t>
            </a:r>
            <a:r>
              <a:rPr sz="2800" spc="-15" dirty="0">
                <a:solidFill>
                  <a:prstClr val="black"/>
                </a:solidFill>
                <a:cs typeface="Calibri"/>
              </a:rPr>
              <a:t>eq</a:t>
            </a:r>
            <a:r>
              <a:rPr sz="2800" spc="-30" dirty="0">
                <a:solidFill>
                  <a:prstClr val="black"/>
                </a:solidFill>
                <a:cs typeface="Calibri"/>
              </a:rPr>
              <a:t>u</a:t>
            </a:r>
            <a:r>
              <a:rPr sz="2800" spc="-10" dirty="0">
                <a:solidFill>
                  <a:prstClr val="black"/>
                </a:solidFill>
                <a:cs typeface="Calibri"/>
              </a:rPr>
              <a:t>i</a:t>
            </a:r>
            <a:r>
              <a:rPr sz="2800" spc="-60" dirty="0">
                <a:solidFill>
                  <a:prstClr val="black"/>
                </a:solidFill>
                <a:cs typeface="Calibri"/>
              </a:rPr>
              <a:t>r</a:t>
            </a:r>
            <a:r>
              <a:rPr sz="2800" spc="-15" dirty="0">
                <a:solidFill>
                  <a:prstClr val="black"/>
                </a:solidFill>
                <a:cs typeface="Calibri"/>
              </a:rPr>
              <a:t>es</a:t>
            </a:r>
            <a:r>
              <a:rPr sz="2800" spc="30" dirty="0">
                <a:solidFill>
                  <a:prstClr val="black"/>
                </a:solidFill>
                <a:cs typeface="Calibri"/>
              </a:rPr>
              <a:t> </a:t>
            </a:r>
            <a:r>
              <a:rPr sz="2800" spc="-15" dirty="0">
                <a:solidFill>
                  <a:prstClr val="black"/>
                </a:solidFill>
                <a:cs typeface="Calibri"/>
              </a:rPr>
              <a:t>15</a:t>
            </a:r>
            <a:r>
              <a:rPr sz="2800" spc="5" dirty="0">
                <a:solidFill>
                  <a:prstClr val="black"/>
                </a:solidFill>
                <a:cs typeface="Calibri"/>
              </a:rPr>
              <a:t> </a:t>
            </a:r>
            <a:r>
              <a:rPr sz="2800" spc="-20" dirty="0">
                <a:solidFill>
                  <a:prstClr val="black"/>
                </a:solidFill>
                <a:cs typeface="Calibri"/>
              </a:rPr>
              <a:t>mA</a:t>
            </a:r>
            <a:r>
              <a:rPr sz="2800" spc="5" dirty="0">
                <a:solidFill>
                  <a:prstClr val="black"/>
                </a:solidFill>
                <a:cs typeface="Calibri"/>
              </a:rPr>
              <a:t> </a:t>
            </a:r>
            <a:r>
              <a:rPr sz="2800" spc="-20" dirty="0">
                <a:solidFill>
                  <a:prstClr val="black"/>
                </a:solidFill>
                <a:cs typeface="Calibri"/>
              </a:rPr>
              <a:t>DC </a:t>
            </a:r>
            <a:r>
              <a:rPr sz="2800" spc="-10" dirty="0">
                <a:solidFill>
                  <a:prstClr val="black"/>
                </a:solidFill>
                <a:cs typeface="Calibri"/>
              </a:rPr>
              <a:t>f</a:t>
            </a:r>
            <a:r>
              <a:rPr sz="2800" spc="-65" dirty="0">
                <a:solidFill>
                  <a:prstClr val="black"/>
                </a:solidFill>
                <a:cs typeface="Calibri"/>
              </a:rPr>
              <a:t>r</a:t>
            </a:r>
            <a:r>
              <a:rPr sz="2800" spc="-20" dirty="0">
                <a:solidFill>
                  <a:prstClr val="black"/>
                </a:solidFill>
                <a:cs typeface="Calibri"/>
              </a:rPr>
              <a:t>om</a:t>
            </a:r>
            <a:r>
              <a:rPr sz="2800" spc="10" dirty="0">
                <a:solidFill>
                  <a:prstClr val="black"/>
                </a:solidFill>
                <a:cs typeface="Calibri"/>
              </a:rPr>
              <a:t> </a:t>
            </a:r>
            <a:r>
              <a:rPr sz="2800" dirty="0">
                <a:solidFill>
                  <a:prstClr val="black"/>
                </a:solidFill>
                <a:cs typeface="Calibri"/>
              </a:rPr>
              <a:t>p</a:t>
            </a:r>
            <a:r>
              <a:rPr sz="2800" spc="-20" dirty="0">
                <a:solidFill>
                  <a:prstClr val="black"/>
                </a:solidFill>
                <a:cs typeface="Calibri"/>
              </a:rPr>
              <a:t>o</a:t>
            </a:r>
            <a:r>
              <a:rPr sz="2800" spc="-40" dirty="0">
                <a:solidFill>
                  <a:prstClr val="black"/>
                </a:solidFill>
                <a:cs typeface="Calibri"/>
              </a:rPr>
              <a:t>w</a:t>
            </a:r>
            <a:r>
              <a:rPr sz="2800" spc="-15" dirty="0">
                <a:solidFill>
                  <a:prstClr val="black"/>
                </a:solidFill>
                <a:cs typeface="Calibri"/>
              </a:rPr>
              <a:t>er</a:t>
            </a:r>
            <a:r>
              <a:rPr sz="2800" spc="5" dirty="0">
                <a:solidFill>
                  <a:prstClr val="black"/>
                </a:solidFill>
                <a:cs typeface="Calibri"/>
              </a:rPr>
              <a:t> </a:t>
            </a:r>
            <a:r>
              <a:rPr sz="2800" dirty="0">
                <a:solidFill>
                  <a:prstClr val="black"/>
                </a:solidFill>
                <a:cs typeface="Calibri"/>
              </a:rPr>
              <a:t>su</a:t>
            </a:r>
            <a:r>
              <a:rPr sz="2800" spc="-15" dirty="0">
                <a:solidFill>
                  <a:prstClr val="black"/>
                </a:solidFill>
                <a:cs typeface="Calibri"/>
              </a:rPr>
              <a:t>p</a:t>
            </a:r>
            <a:r>
              <a:rPr sz="2800" dirty="0">
                <a:solidFill>
                  <a:prstClr val="black"/>
                </a:solidFill>
                <a:cs typeface="Calibri"/>
              </a:rPr>
              <a:t>p</a:t>
            </a:r>
            <a:r>
              <a:rPr sz="2800" spc="-15" dirty="0">
                <a:solidFill>
                  <a:prstClr val="black"/>
                </a:solidFill>
                <a:cs typeface="Calibri"/>
              </a:rPr>
              <a:t>l</a:t>
            </a:r>
            <a:r>
              <a:rPr sz="2800" spc="-204" dirty="0">
                <a:solidFill>
                  <a:prstClr val="black"/>
                </a:solidFill>
                <a:cs typeface="Calibri"/>
              </a:rPr>
              <a:t>y</a:t>
            </a:r>
            <a:r>
              <a:rPr sz="2800" dirty="0">
                <a:solidFill>
                  <a:prstClr val="black"/>
                </a:solidFill>
                <a:cs typeface="Calibri"/>
              </a:rPr>
              <a:t>.</a:t>
            </a:r>
            <a:endParaRPr sz="2800">
              <a:solidFill>
                <a:prstClr val="black"/>
              </a:solidFill>
              <a:cs typeface="Calibri"/>
            </a:endParaRPr>
          </a:p>
          <a:p>
            <a:pPr>
              <a:lnSpc>
                <a:spcPts val="650"/>
              </a:lnSpc>
              <a:spcBef>
                <a:spcPts val="9"/>
              </a:spcBef>
              <a:buFont typeface="Arial"/>
              <a:buChar char="•"/>
            </a:pPr>
            <a:endParaRPr sz="650">
              <a:solidFill>
                <a:prstClr val="black"/>
              </a:solidFill>
            </a:endParaRPr>
          </a:p>
          <a:p>
            <a:pPr marL="241300" indent="-228600">
              <a:buFont typeface="Arial"/>
              <a:buChar char="•"/>
              <a:tabLst>
                <a:tab pos="241300" algn="l"/>
              </a:tabLst>
            </a:pPr>
            <a:r>
              <a:rPr sz="2800" spc="-20" dirty="0">
                <a:solidFill>
                  <a:prstClr val="black"/>
                </a:solidFill>
                <a:cs typeface="Calibri"/>
              </a:rPr>
              <a:t>A</a:t>
            </a:r>
            <a:r>
              <a:rPr sz="2800" spc="10" dirty="0">
                <a:solidFill>
                  <a:prstClr val="black"/>
                </a:solidFill>
                <a:cs typeface="Calibri"/>
              </a:rPr>
              <a:t> </a:t>
            </a:r>
            <a:r>
              <a:rPr sz="2800" spc="-15" dirty="0">
                <a:solidFill>
                  <a:prstClr val="black"/>
                </a:solidFill>
                <a:cs typeface="Calibri"/>
              </a:rPr>
              <a:t>10</a:t>
            </a:r>
            <a:r>
              <a:rPr sz="2800" spc="10" dirty="0">
                <a:solidFill>
                  <a:prstClr val="black"/>
                </a:solidFill>
                <a:cs typeface="Calibri"/>
              </a:rPr>
              <a:t> </a:t>
            </a:r>
            <a:r>
              <a:rPr sz="2800" spc="-20" dirty="0">
                <a:solidFill>
                  <a:prstClr val="black"/>
                </a:solidFill>
                <a:cs typeface="Calibri"/>
              </a:rPr>
              <a:t>A</a:t>
            </a:r>
            <a:r>
              <a:rPr sz="2800" spc="10" dirty="0">
                <a:solidFill>
                  <a:prstClr val="black"/>
                </a:solidFill>
                <a:cs typeface="Calibri"/>
              </a:rPr>
              <a:t> </a:t>
            </a:r>
            <a:r>
              <a:rPr sz="2800" spc="-15" dirty="0">
                <a:solidFill>
                  <a:prstClr val="black"/>
                </a:solidFill>
                <a:cs typeface="Calibri"/>
              </a:rPr>
              <a:t>pu</a:t>
            </a:r>
            <a:r>
              <a:rPr sz="2800" spc="-25" dirty="0">
                <a:solidFill>
                  <a:prstClr val="black"/>
                </a:solidFill>
                <a:cs typeface="Calibri"/>
              </a:rPr>
              <a:t>l</a:t>
            </a:r>
            <a:r>
              <a:rPr sz="2800" spc="-15" dirty="0">
                <a:solidFill>
                  <a:prstClr val="black"/>
                </a:solidFill>
                <a:cs typeface="Calibri"/>
              </a:rPr>
              <a:t>se</a:t>
            </a:r>
            <a:r>
              <a:rPr sz="2800" spc="20" dirty="0">
                <a:solidFill>
                  <a:prstClr val="black"/>
                </a:solidFill>
                <a:cs typeface="Calibri"/>
              </a:rPr>
              <a:t> </a:t>
            </a:r>
            <a:r>
              <a:rPr sz="2800" spc="-50" dirty="0">
                <a:solidFill>
                  <a:prstClr val="black"/>
                </a:solidFill>
                <a:cs typeface="Calibri"/>
              </a:rPr>
              <a:t>r</a:t>
            </a:r>
            <a:r>
              <a:rPr sz="2800" spc="-15" dirty="0">
                <a:solidFill>
                  <a:prstClr val="black"/>
                </a:solidFill>
                <a:cs typeface="Calibri"/>
              </a:rPr>
              <a:t>equ</a:t>
            </a:r>
            <a:r>
              <a:rPr sz="2800" spc="-25" dirty="0">
                <a:solidFill>
                  <a:prstClr val="black"/>
                </a:solidFill>
                <a:cs typeface="Calibri"/>
              </a:rPr>
              <a:t>i</a:t>
            </a:r>
            <a:r>
              <a:rPr sz="2800" spc="-50" dirty="0">
                <a:solidFill>
                  <a:prstClr val="black"/>
                </a:solidFill>
                <a:cs typeface="Calibri"/>
              </a:rPr>
              <a:t>r</a:t>
            </a:r>
            <a:r>
              <a:rPr sz="2800" spc="-15" dirty="0">
                <a:solidFill>
                  <a:prstClr val="black"/>
                </a:solidFill>
                <a:cs typeface="Calibri"/>
              </a:rPr>
              <a:t>es</a:t>
            </a:r>
            <a:r>
              <a:rPr sz="2800" spc="20" dirty="0">
                <a:solidFill>
                  <a:prstClr val="black"/>
                </a:solidFill>
                <a:cs typeface="Calibri"/>
              </a:rPr>
              <a:t> </a:t>
            </a:r>
            <a:r>
              <a:rPr sz="2800" spc="-15" dirty="0">
                <a:solidFill>
                  <a:prstClr val="black"/>
                </a:solidFill>
                <a:cs typeface="Calibri"/>
              </a:rPr>
              <a:t>40</a:t>
            </a:r>
            <a:r>
              <a:rPr sz="2800" spc="20" dirty="0">
                <a:solidFill>
                  <a:prstClr val="black"/>
                </a:solidFill>
                <a:cs typeface="Calibri"/>
              </a:rPr>
              <a:t> </a:t>
            </a:r>
            <a:r>
              <a:rPr sz="2800" spc="-20" dirty="0">
                <a:solidFill>
                  <a:prstClr val="black"/>
                </a:solidFill>
                <a:cs typeface="Calibri"/>
              </a:rPr>
              <a:t>mA</a:t>
            </a:r>
            <a:r>
              <a:rPr sz="2800" spc="10" dirty="0">
                <a:solidFill>
                  <a:prstClr val="black"/>
                </a:solidFill>
                <a:cs typeface="Calibri"/>
              </a:rPr>
              <a:t> </a:t>
            </a:r>
            <a:r>
              <a:rPr sz="2800" spc="-20" dirty="0">
                <a:solidFill>
                  <a:prstClr val="black"/>
                </a:solidFill>
                <a:cs typeface="Calibri"/>
              </a:rPr>
              <a:t>DC</a:t>
            </a:r>
            <a:r>
              <a:rPr sz="2800" spc="5" dirty="0">
                <a:solidFill>
                  <a:prstClr val="black"/>
                </a:solidFill>
                <a:cs typeface="Calibri"/>
              </a:rPr>
              <a:t> </a:t>
            </a:r>
            <a:r>
              <a:rPr sz="2800" spc="-10" dirty="0">
                <a:solidFill>
                  <a:prstClr val="black"/>
                </a:solidFill>
                <a:cs typeface="Calibri"/>
              </a:rPr>
              <a:t>f</a:t>
            </a:r>
            <a:r>
              <a:rPr sz="2800" spc="-65" dirty="0">
                <a:solidFill>
                  <a:prstClr val="black"/>
                </a:solidFill>
                <a:cs typeface="Calibri"/>
              </a:rPr>
              <a:t>r</a:t>
            </a:r>
            <a:r>
              <a:rPr sz="2800" spc="-20" dirty="0">
                <a:solidFill>
                  <a:prstClr val="black"/>
                </a:solidFill>
                <a:cs typeface="Calibri"/>
              </a:rPr>
              <a:t>om</a:t>
            </a:r>
            <a:r>
              <a:rPr sz="2800" spc="10" dirty="0">
                <a:solidFill>
                  <a:prstClr val="black"/>
                </a:solidFill>
                <a:cs typeface="Calibri"/>
              </a:rPr>
              <a:t> </a:t>
            </a:r>
            <a:r>
              <a:rPr sz="2800" spc="-15" dirty="0">
                <a:solidFill>
                  <a:prstClr val="black"/>
                </a:solidFill>
                <a:cs typeface="Calibri"/>
              </a:rPr>
              <a:t>p</a:t>
            </a:r>
            <a:r>
              <a:rPr sz="2800" spc="-35" dirty="0">
                <a:solidFill>
                  <a:prstClr val="black"/>
                </a:solidFill>
                <a:cs typeface="Calibri"/>
              </a:rPr>
              <a:t>o</a:t>
            </a:r>
            <a:r>
              <a:rPr sz="2800" spc="-40" dirty="0">
                <a:solidFill>
                  <a:prstClr val="black"/>
                </a:solidFill>
                <a:cs typeface="Calibri"/>
              </a:rPr>
              <a:t>w</a:t>
            </a:r>
            <a:r>
              <a:rPr sz="2800" spc="-15" dirty="0">
                <a:solidFill>
                  <a:prstClr val="black"/>
                </a:solidFill>
                <a:cs typeface="Calibri"/>
              </a:rPr>
              <a:t>er su</a:t>
            </a:r>
            <a:r>
              <a:rPr sz="2800" spc="-30" dirty="0">
                <a:solidFill>
                  <a:prstClr val="black"/>
                </a:solidFill>
                <a:cs typeface="Calibri"/>
              </a:rPr>
              <a:t>p</a:t>
            </a:r>
            <a:r>
              <a:rPr sz="2800" spc="-15" dirty="0">
                <a:solidFill>
                  <a:prstClr val="black"/>
                </a:solidFill>
                <a:cs typeface="Calibri"/>
              </a:rPr>
              <a:t>p</a:t>
            </a:r>
            <a:r>
              <a:rPr sz="2800" spc="-25" dirty="0">
                <a:solidFill>
                  <a:prstClr val="black"/>
                </a:solidFill>
                <a:cs typeface="Calibri"/>
              </a:rPr>
              <a:t>l</a:t>
            </a:r>
            <a:r>
              <a:rPr sz="2800" spc="-204" dirty="0">
                <a:solidFill>
                  <a:prstClr val="black"/>
                </a:solidFill>
                <a:cs typeface="Calibri"/>
              </a:rPr>
              <a:t>y</a:t>
            </a:r>
            <a:r>
              <a:rPr sz="2800" dirty="0">
                <a:solidFill>
                  <a:prstClr val="black"/>
                </a:solidFill>
                <a:cs typeface="Calibri"/>
              </a:rPr>
              <a:t>.</a:t>
            </a:r>
            <a:endParaRPr sz="2800">
              <a:solidFill>
                <a:prstClr val="black"/>
              </a:solidFill>
              <a:cs typeface="Calibri"/>
            </a:endParaRPr>
          </a:p>
        </p:txBody>
      </p:sp>
      <p:sp>
        <p:nvSpPr>
          <p:cNvPr id="6"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cs typeface="Calibri"/>
              </a:rPr>
              <a:t>D</a:t>
            </a:r>
            <a:r>
              <a:rPr sz="1200" spc="-125" dirty="0">
                <a:solidFill>
                  <a:srgbClr val="888888"/>
                </a:solidFill>
                <a:cs typeface="Calibri"/>
              </a:rPr>
              <a:t>r</a:t>
            </a:r>
            <a:r>
              <a:rPr sz="1200" dirty="0">
                <a:solidFill>
                  <a:srgbClr val="888888"/>
                </a:solidFill>
                <a:cs typeface="Calibri"/>
              </a:rPr>
              <a:t>.</a:t>
            </a:r>
            <a:r>
              <a:rPr sz="1200" spc="-15" dirty="0">
                <a:solidFill>
                  <a:srgbClr val="888888"/>
                </a:solidFill>
                <a:cs typeface="Calibri"/>
              </a:rPr>
              <a:t> </a:t>
            </a:r>
            <a:r>
              <a:rPr sz="1200" spc="-105" dirty="0">
                <a:solidFill>
                  <a:srgbClr val="888888"/>
                </a:solidFill>
                <a:cs typeface="Calibri"/>
              </a:rPr>
              <a:t>T</a:t>
            </a:r>
            <a:r>
              <a:rPr sz="1200" spc="-10" dirty="0">
                <a:solidFill>
                  <a:srgbClr val="888888"/>
                </a:solidFill>
                <a:cs typeface="Calibri"/>
              </a:rPr>
              <a:t>ed A</a:t>
            </a:r>
            <a:r>
              <a:rPr sz="1200" spc="5" dirty="0">
                <a:solidFill>
                  <a:srgbClr val="888888"/>
                </a:solidFill>
                <a:cs typeface="Calibri"/>
              </a:rPr>
              <a:t>n</a:t>
            </a:r>
            <a:r>
              <a:rPr sz="1200" dirty="0">
                <a:solidFill>
                  <a:srgbClr val="888888"/>
                </a:solidFill>
                <a:cs typeface="Calibri"/>
              </a:rPr>
              <a:t>d</a:t>
            </a:r>
            <a:r>
              <a:rPr sz="1200" spc="-10" dirty="0">
                <a:solidFill>
                  <a:srgbClr val="888888"/>
                </a:solidFill>
                <a:cs typeface="Calibri"/>
              </a:rPr>
              <a:t>e</a:t>
            </a:r>
            <a:r>
              <a:rPr sz="1200" spc="-25" dirty="0">
                <a:solidFill>
                  <a:srgbClr val="888888"/>
                </a:solidFill>
                <a:cs typeface="Calibri"/>
              </a:rPr>
              <a:t>r</a:t>
            </a:r>
            <a:r>
              <a:rPr sz="1200" dirty="0">
                <a:solidFill>
                  <a:srgbClr val="888888"/>
                </a:solidFill>
                <a:cs typeface="Calibri"/>
              </a:rPr>
              <a:t>so</a:t>
            </a:r>
            <a:r>
              <a:rPr sz="1200" spc="5" dirty="0">
                <a:solidFill>
                  <a:srgbClr val="888888"/>
                </a:solidFill>
                <a:cs typeface="Calibri"/>
              </a:rPr>
              <a:t>n</a:t>
            </a:r>
            <a:r>
              <a:rPr sz="1200" spc="-5" dirty="0">
                <a:solidFill>
                  <a:srgbClr val="888888"/>
                </a:solidFill>
                <a:cs typeface="Calibri"/>
              </a:rPr>
              <a:t>;</a:t>
            </a:r>
            <a:r>
              <a:rPr sz="1200" spc="-20" dirty="0">
                <a:solidFill>
                  <a:srgbClr val="888888"/>
                </a:solidFill>
                <a:cs typeface="Calibri"/>
              </a:rPr>
              <a:t> </a:t>
            </a:r>
            <a:r>
              <a:rPr sz="1200" spc="-5" dirty="0">
                <a:solidFill>
                  <a:srgbClr val="888888"/>
                </a:solidFill>
                <a:cs typeface="Calibri"/>
              </a:rPr>
              <a:t>H</a:t>
            </a:r>
            <a:r>
              <a:rPr sz="1200" dirty="0">
                <a:solidFill>
                  <a:srgbClr val="888888"/>
                </a:solidFill>
                <a:cs typeface="Calibri"/>
              </a:rPr>
              <a:t>ale</a:t>
            </a:r>
            <a:r>
              <a:rPr sz="1200" spc="-10" dirty="0">
                <a:solidFill>
                  <a:srgbClr val="888888"/>
                </a:solidFill>
                <a:cs typeface="Calibri"/>
              </a:rPr>
              <a:t>a</a:t>
            </a:r>
            <a:r>
              <a:rPr sz="1200" spc="-40" dirty="0">
                <a:solidFill>
                  <a:srgbClr val="888888"/>
                </a:solidFill>
                <a:cs typeface="Calibri"/>
              </a:rPr>
              <a:t>k</a:t>
            </a:r>
            <a:r>
              <a:rPr sz="1200" dirty="0">
                <a:solidFill>
                  <a:srgbClr val="888888"/>
                </a:solidFill>
                <a:cs typeface="Calibri"/>
              </a:rPr>
              <a:t>ala</a:t>
            </a:r>
            <a:r>
              <a:rPr sz="1200" spc="15" dirty="0">
                <a:solidFill>
                  <a:srgbClr val="888888"/>
                </a:solidFill>
                <a:cs typeface="Calibri"/>
              </a:rPr>
              <a:t> </a:t>
            </a:r>
            <a:r>
              <a:rPr sz="1200" dirty="0">
                <a:solidFill>
                  <a:srgbClr val="888888"/>
                </a:solidFill>
                <a:cs typeface="Calibri"/>
              </a:rPr>
              <a:t>R</a:t>
            </a:r>
            <a:r>
              <a:rPr sz="1200" spc="-10" dirty="0">
                <a:solidFill>
                  <a:srgbClr val="888888"/>
                </a:solidFill>
                <a:cs typeface="Calibri"/>
              </a:rPr>
              <a:t>&amp;</a:t>
            </a:r>
            <a:r>
              <a:rPr sz="1200" dirty="0">
                <a:solidFill>
                  <a:srgbClr val="888888"/>
                </a:solidFill>
                <a:cs typeface="Calibri"/>
              </a:rPr>
              <a:t>D</a:t>
            </a:r>
            <a:r>
              <a:rPr sz="1200" spc="-5" dirty="0">
                <a:solidFill>
                  <a:srgbClr val="888888"/>
                </a:solidFill>
                <a:cs typeface="Calibri"/>
              </a:rPr>
              <a:t>; </a:t>
            </a:r>
            <a:endParaRPr sz="1200" dirty="0">
              <a:solidFill>
                <a:prstClr val="black"/>
              </a:solidFill>
              <a:cs typeface="Calibri"/>
            </a:endParaRPr>
          </a:p>
        </p:txBody>
      </p:sp>
    </p:spTree>
    <p:extLst>
      <p:ext uri="{BB962C8B-B14F-4D97-AF65-F5344CB8AC3E}">
        <p14:creationId xmlns:p14="http://schemas.microsoft.com/office/powerpoint/2010/main" val="1454596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99670" y="310776"/>
            <a:ext cx="6568141" cy="5707529"/>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3" name="object 3"/>
          <p:cNvSpPr txBox="1"/>
          <p:nvPr/>
        </p:nvSpPr>
        <p:spPr>
          <a:xfrm>
            <a:off x="1140758" y="6102991"/>
            <a:ext cx="6230620" cy="179705"/>
          </a:xfrm>
          <a:prstGeom prst="rect">
            <a:avLst/>
          </a:prstGeom>
        </p:spPr>
        <p:txBody>
          <a:bodyPr vert="horz" wrap="square" lIns="0" tIns="0" rIns="0" bIns="0" rtlCol="0">
            <a:noAutofit/>
          </a:bodyPr>
          <a:lstStyle/>
          <a:p>
            <a:pPr marL="12700"/>
            <a:r>
              <a:rPr sz="1100" spc="45" dirty="0">
                <a:solidFill>
                  <a:srgbClr val="030303"/>
                </a:solidFill>
                <a:latin typeface="Times New Roman"/>
                <a:cs typeface="Times New Roman"/>
              </a:rPr>
              <a:t>.</a:t>
            </a:r>
            <a:r>
              <a:rPr sz="1100" spc="-35" dirty="0">
                <a:solidFill>
                  <a:srgbClr val="030303"/>
                </a:solidFill>
                <a:latin typeface="Times New Roman"/>
                <a:cs typeface="Times New Roman"/>
              </a:rPr>
              <a:t> </a:t>
            </a:r>
            <a:r>
              <a:rPr sz="1100" spc="95" dirty="0">
                <a:solidFill>
                  <a:srgbClr val="030303"/>
                </a:solidFill>
                <a:latin typeface="Times New Roman"/>
                <a:cs typeface="Times New Roman"/>
              </a:rPr>
              <a:t>Plasma</a:t>
            </a:r>
            <a:r>
              <a:rPr sz="1100" spc="85" dirty="0">
                <a:solidFill>
                  <a:srgbClr val="030303"/>
                </a:solidFill>
                <a:latin typeface="Times New Roman"/>
                <a:cs typeface="Times New Roman"/>
              </a:rPr>
              <a:t> </a:t>
            </a:r>
            <a:r>
              <a:rPr sz="1100" spc="80" dirty="0">
                <a:solidFill>
                  <a:srgbClr val="030303"/>
                </a:solidFill>
                <a:latin typeface="Times New Roman"/>
                <a:cs typeface="Times New Roman"/>
              </a:rPr>
              <a:t>focusing</a:t>
            </a:r>
            <a:r>
              <a:rPr sz="1100" spc="100" dirty="0">
                <a:solidFill>
                  <a:srgbClr val="030303"/>
                </a:solidFill>
                <a:latin typeface="Times New Roman"/>
                <a:cs typeface="Times New Roman"/>
              </a:rPr>
              <a:t> </a:t>
            </a:r>
            <a:r>
              <a:rPr sz="1100" spc="75" dirty="0">
                <a:solidFill>
                  <a:srgbClr val="030303"/>
                </a:solidFill>
                <a:latin typeface="Times New Roman"/>
                <a:cs typeface="Times New Roman"/>
              </a:rPr>
              <a:t>experimental </a:t>
            </a:r>
            <a:r>
              <a:rPr sz="1100" spc="-110" dirty="0">
                <a:solidFill>
                  <a:srgbClr val="030303"/>
                </a:solidFill>
                <a:latin typeface="Times New Roman"/>
                <a:cs typeface="Times New Roman"/>
              </a:rPr>
              <a:t> </a:t>
            </a:r>
            <a:r>
              <a:rPr sz="1100" spc="70" dirty="0">
                <a:solidFill>
                  <a:srgbClr val="030303"/>
                </a:solidFill>
                <a:latin typeface="Times New Roman"/>
                <a:cs typeface="Times New Roman"/>
              </a:rPr>
              <a:t>setup.  </a:t>
            </a:r>
            <a:r>
              <a:rPr sz="1100" spc="-125" dirty="0">
                <a:solidFill>
                  <a:srgbClr val="030303"/>
                </a:solidFill>
                <a:latin typeface="Times New Roman"/>
                <a:cs typeface="Times New Roman"/>
              </a:rPr>
              <a:t> </a:t>
            </a:r>
            <a:r>
              <a:rPr sz="1100" spc="120" dirty="0">
                <a:solidFill>
                  <a:srgbClr val="030303"/>
                </a:solidFill>
                <a:latin typeface="Times New Roman"/>
                <a:cs typeface="Times New Roman"/>
              </a:rPr>
              <a:t>Gunn</a:t>
            </a:r>
            <a:r>
              <a:rPr sz="1100" spc="-10" dirty="0">
                <a:solidFill>
                  <a:srgbClr val="030303"/>
                </a:solidFill>
                <a:latin typeface="Times New Roman"/>
                <a:cs typeface="Times New Roman"/>
              </a:rPr>
              <a:t> </a:t>
            </a:r>
            <a:r>
              <a:rPr sz="1100" spc="85" dirty="0">
                <a:solidFill>
                  <a:srgbClr val="030303"/>
                </a:solidFill>
                <a:latin typeface="Times New Roman"/>
                <a:cs typeface="Times New Roman"/>
              </a:rPr>
              <a:t>diode</a:t>
            </a:r>
            <a:r>
              <a:rPr sz="1100" spc="65" dirty="0">
                <a:solidFill>
                  <a:srgbClr val="030303"/>
                </a:solidFill>
                <a:latin typeface="Times New Roman"/>
                <a:cs typeface="Times New Roman"/>
              </a:rPr>
              <a:t> </a:t>
            </a:r>
            <a:r>
              <a:rPr sz="1100" spc="110" dirty="0">
                <a:solidFill>
                  <a:srgbClr val="030303"/>
                </a:solidFill>
                <a:latin typeface="Times New Roman"/>
                <a:cs typeface="Times New Roman"/>
              </a:rPr>
              <a:t>24</a:t>
            </a:r>
            <a:r>
              <a:rPr sz="1100" spc="50" dirty="0">
                <a:solidFill>
                  <a:srgbClr val="030303"/>
                </a:solidFill>
                <a:latin typeface="Times New Roman"/>
                <a:cs typeface="Times New Roman"/>
              </a:rPr>
              <a:t> </a:t>
            </a:r>
            <a:r>
              <a:rPr sz="1100" spc="140" dirty="0">
                <a:solidFill>
                  <a:srgbClr val="030303"/>
                </a:solidFill>
                <a:latin typeface="Times New Roman"/>
                <a:cs typeface="Times New Roman"/>
              </a:rPr>
              <a:t>G</a:t>
            </a:r>
            <a:r>
              <a:rPr sz="1100" spc="145" dirty="0">
                <a:solidFill>
                  <a:srgbClr val="030303"/>
                </a:solidFill>
                <a:latin typeface="Times New Roman"/>
                <a:cs typeface="Times New Roman"/>
              </a:rPr>
              <a:t>H</a:t>
            </a:r>
            <a:r>
              <a:rPr sz="1100" spc="110" dirty="0">
                <a:solidFill>
                  <a:srgbClr val="232323"/>
                </a:solidFill>
                <a:latin typeface="Times New Roman"/>
                <a:cs typeface="Times New Roman"/>
              </a:rPr>
              <a:t>z</a:t>
            </a:r>
            <a:r>
              <a:rPr sz="1100" spc="-35" dirty="0">
                <a:solidFill>
                  <a:srgbClr val="232323"/>
                </a:solidFill>
                <a:latin typeface="Times New Roman"/>
                <a:cs typeface="Times New Roman"/>
              </a:rPr>
              <a:t> </a:t>
            </a:r>
            <a:r>
              <a:rPr sz="1100" spc="75" dirty="0">
                <a:solidFill>
                  <a:srgbClr val="030303"/>
                </a:solidFill>
                <a:latin typeface="Times New Roman"/>
                <a:cs typeface="Times New Roman"/>
              </a:rPr>
              <a:t>transmitter</a:t>
            </a:r>
            <a:r>
              <a:rPr sz="1100" spc="85" dirty="0">
                <a:solidFill>
                  <a:srgbClr val="030303"/>
                </a:solidFill>
                <a:latin typeface="Times New Roman"/>
                <a:cs typeface="Times New Roman"/>
              </a:rPr>
              <a:t> with</a:t>
            </a:r>
            <a:r>
              <a:rPr sz="1100" spc="80" dirty="0">
                <a:solidFill>
                  <a:srgbClr val="030303"/>
                </a:solidFill>
                <a:latin typeface="Times New Roman"/>
                <a:cs typeface="Times New Roman"/>
              </a:rPr>
              <a:t> </a:t>
            </a:r>
            <a:r>
              <a:rPr sz="1100" spc="75" dirty="0">
                <a:solidFill>
                  <a:srgbClr val="030303"/>
                </a:solidFill>
                <a:latin typeface="Times New Roman"/>
                <a:cs typeface="Times New Roman"/>
              </a:rPr>
              <a:t>fluorescent</a:t>
            </a:r>
            <a:r>
              <a:rPr sz="1100" spc="80" dirty="0">
                <a:solidFill>
                  <a:srgbClr val="030303"/>
                </a:solidFill>
                <a:latin typeface="Times New Roman"/>
                <a:cs typeface="Times New Roman"/>
              </a:rPr>
              <a:t> </a:t>
            </a:r>
            <a:r>
              <a:rPr sz="1100" spc="75" dirty="0">
                <a:solidFill>
                  <a:srgbClr val="030303"/>
                </a:solidFill>
                <a:latin typeface="Times New Roman"/>
                <a:cs typeface="Times New Roman"/>
              </a:rPr>
              <a:t>tubes</a:t>
            </a:r>
            <a:endParaRPr sz="1100">
              <a:solidFill>
                <a:prstClr val="black"/>
              </a:solidFill>
              <a:latin typeface="Times New Roman"/>
              <a:cs typeface="Times New Roman"/>
            </a:endParaRPr>
          </a:p>
        </p:txBody>
      </p:sp>
      <p:sp>
        <p:nvSpPr>
          <p:cNvPr id="4" name="object 4"/>
          <p:cNvSpPr txBox="1"/>
          <p:nvPr/>
        </p:nvSpPr>
        <p:spPr>
          <a:xfrm>
            <a:off x="1290118" y="6318549"/>
            <a:ext cx="1727835" cy="165100"/>
          </a:xfrm>
          <a:prstGeom prst="rect">
            <a:avLst/>
          </a:prstGeom>
        </p:spPr>
        <p:txBody>
          <a:bodyPr vert="horz" wrap="square" lIns="0" tIns="0" rIns="0" bIns="0" rtlCol="0">
            <a:noAutofit/>
          </a:bodyPr>
          <a:lstStyle/>
          <a:p>
            <a:pPr marL="12700"/>
            <a:r>
              <a:rPr sz="1000" spc="65" dirty="0">
                <a:solidFill>
                  <a:prstClr val="black"/>
                </a:solidFill>
                <a:latin typeface="Times New Roman"/>
                <a:cs typeface="Times New Roman"/>
              </a:rPr>
              <a:t>used</a:t>
            </a:r>
            <a:r>
              <a:rPr sz="1000" spc="105" dirty="0">
                <a:solidFill>
                  <a:prstClr val="black"/>
                </a:solidFill>
                <a:latin typeface="Times New Roman"/>
                <a:cs typeface="Times New Roman"/>
              </a:rPr>
              <a:t> </a:t>
            </a:r>
            <a:r>
              <a:rPr sz="1000" spc="60" dirty="0">
                <a:solidFill>
                  <a:prstClr val="black"/>
                </a:solidFill>
                <a:latin typeface="Times New Roman"/>
                <a:cs typeface="Times New Roman"/>
              </a:rPr>
              <a:t>for</a:t>
            </a:r>
            <a:r>
              <a:rPr sz="1000" spc="-10" dirty="0">
                <a:solidFill>
                  <a:prstClr val="black"/>
                </a:solidFill>
                <a:latin typeface="Times New Roman"/>
                <a:cs typeface="Times New Roman"/>
              </a:rPr>
              <a:t> </a:t>
            </a:r>
            <a:r>
              <a:rPr sz="1000" spc="75" dirty="0">
                <a:solidFill>
                  <a:prstClr val="black"/>
                </a:solidFill>
                <a:latin typeface="Times New Roman"/>
                <a:cs typeface="Times New Roman"/>
              </a:rPr>
              <a:t>plasma </a:t>
            </a:r>
            <a:r>
              <a:rPr sz="1000" spc="-114" dirty="0">
                <a:solidFill>
                  <a:prstClr val="black"/>
                </a:solidFill>
                <a:latin typeface="Times New Roman"/>
                <a:cs typeface="Times New Roman"/>
              </a:rPr>
              <a:t> </a:t>
            </a:r>
            <a:r>
              <a:rPr sz="1000" spc="65" dirty="0">
                <a:solidFill>
                  <a:prstClr val="black"/>
                </a:solidFill>
                <a:latin typeface="Times New Roman"/>
                <a:cs typeface="Times New Roman"/>
              </a:rPr>
              <a:t>beam</a:t>
            </a:r>
            <a:r>
              <a:rPr sz="1000" spc="105" dirty="0">
                <a:solidFill>
                  <a:prstClr val="black"/>
                </a:solidFill>
                <a:latin typeface="Times New Roman"/>
                <a:cs typeface="Times New Roman"/>
              </a:rPr>
              <a:t> </a:t>
            </a:r>
            <a:r>
              <a:rPr sz="1000" spc="60" dirty="0">
                <a:solidFill>
                  <a:prstClr val="black"/>
                </a:solidFill>
                <a:latin typeface="Times New Roman"/>
                <a:cs typeface="Times New Roman"/>
              </a:rPr>
              <a:t>focus.</a:t>
            </a:r>
            <a:endParaRPr sz="1000">
              <a:solidFill>
                <a:prstClr val="black"/>
              </a:solidFill>
              <a:latin typeface="Times New Roman"/>
              <a:cs typeface="Times New Roman"/>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25400"/>
            <a:fld id="{81D60167-4931-47E6-BA6A-407CBD079E47}" type="slidenum">
              <a:rPr sz="1150" spc="80" dirty="0" smtClean="0">
                <a:solidFill>
                  <a:srgbClr val="898989"/>
                </a:solidFill>
                <a:latin typeface="Times New Roman"/>
                <a:cs typeface="Times New Roman"/>
              </a:rPr>
              <a:pPr marL="25400"/>
              <a:t>18</a:t>
            </a:fld>
            <a:endParaRPr sz="1150">
              <a:solidFill>
                <a:prstClr val="black"/>
              </a:solidFill>
              <a:latin typeface="Times New Roman"/>
              <a:cs typeface="Times New Roman"/>
            </a:endParaRPr>
          </a:p>
        </p:txBody>
      </p:sp>
      <p:sp>
        <p:nvSpPr>
          <p:cNvPr id="7"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cs typeface="Calibri"/>
              </a:rPr>
              <a:t>D</a:t>
            </a:r>
            <a:r>
              <a:rPr sz="1200" spc="-125" dirty="0">
                <a:solidFill>
                  <a:srgbClr val="888888"/>
                </a:solidFill>
                <a:cs typeface="Calibri"/>
              </a:rPr>
              <a:t>r</a:t>
            </a:r>
            <a:r>
              <a:rPr sz="1200" dirty="0">
                <a:solidFill>
                  <a:srgbClr val="888888"/>
                </a:solidFill>
                <a:cs typeface="Calibri"/>
              </a:rPr>
              <a:t>.</a:t>
            </a:r>
            <a:r>
              <a:rPr sz="1200" spc="-15" dirty="0">
                <a:solidFill>
                  <a:srgbClr val="888888"/>
                </a:solidFill>
                <a:cs typeface="Calibri"/>
              </a:rPr>
              <a:t> </a:t>
            </a:r>
            <a:r>
              <a:rPr sz="1200" spc="-105" dirty="0">
                <a:solidFill>
                  <a:srgbClr val="888888"/>
                </a:solidFill>
                <a:cs typeface="Calibri"/>
              </a:rPr>
              <a:t>T</a:t>
            </a:r>
            <a:r>
              <a:rPr sz="1200" spc="-10" dirty="0">
                <a:solidFill>
                  <a:srgbClr val="888888"/>
                </a:solidFill>
                <a:cs typeface="Calibri"/>
              </a:rPr>
              <a:t>ed A</a:t>
            </a:r>
            <a:r>
              <a:rPr sz="1200" spc="5" dirty="0">
                <a:solidFill>
                  <a:srgbClr val="888888"/>
                </a:solidFill>
                <a:cs typeface="Calibri"/>
              </a:rPr>
              <a:t>n</a:t>
            </a:r>
            <a:r>
              <a:rPr sz="1200" dirty="0">
                <a:solidFill>
                  <a:srgbClr val="888888"/>
                </a:solidFill>
                <a:cs typeface="Calibri"/>
              </a:rPr>
              <a:t>d</a:t>
            </a:r>
            <a:r>
              <a:rPr sz="1200" spc="-10" dirty="0">
                <a:solidFill>
                  <a:srgbClr val="888888"/>
                </a:solidFill>
                <a:cs typeface="Calibri"/>
              </a:rPr>
              <a:t>e</a:t>
            </a:r>
            <a:r>
              <a:rPr sz="1200" spc="-25" dirty="0">
                <a:solidFill>
                  <a:srgbClr val="888888"/>
                </a:solidFill>
                <a:cs typeface="Calibri"/>
              </a:rPr>
              <a:t>r</a:t>
            </a:r>
            <a:r>
              <a:rPr sz="1200" dirty="0">
                <a:solidFill>
                  <a:srgbClr val="888888"/>
                </a:solidFill>
                <a:cs typeface="Calibri"/>
              </a:rPr>
              <a:t>so</a:t>
            </a:r>
            <a:r>
              <a:rPr sz="1200" spc="5" dirty="0">
                <a:solidFill>
                  <a:srgbClr val="888888"/>
                </a:solidFill>
                <a:cs typeface="Calibri"/>
              </a:rPr>
              <a:t>n</a:t>
            </a:r>
            <a:r>
              <a:rPr sz="1200" spc="-5" dirty="0">
                <a:solidFill>
                  <a:srgbClr val="888888"/>
                </a:solidFill>
                <a:cs typeface="Calibri"/>
              </a:rPr>
              <a:t>;</a:t>
            </a:r>
            <a:r>
              <a:rPr sz="1200" spc="-20" dirty="0">
                <a:solidFill>
                  <a:srgbClr val="888888"/>
                </a:solidFill>
                <a:cs typeface="Calibri"/>
              </a:rPr>
              <a:t> </a:t>
            </a:r>
            <a:r>
              <a:rPr sz="1200" spc="-5" dirty="0">
                <a:solidFill>
                  <a:srgbClr val="888888"/>
                </a:solidFill>
                <a:cs typeface="Calibri"/>
              </a:rPr>
              <a:t>H</a:t>
            </a:r>
            <a:r>
              <a:rPr sz="1200" dirty="0">
                <a:solidFill>
                  <a:srgbClr val="888888"/>
                </a:solidFill>
                <a:cs typeface="Calibri"/>
              </a:rPr>
              <a:t>ale</a:t>
            </a:r>
            <a:r>
              <a:rPr sz="1200" spc="-10" dirty="0">
                <a:solidFill>
                  <a:srgbClr val="888888"/>
                </a:solidFill>
                <a:cs typeface="Calibri"/>
              </a:rPr>
              <a:t>a</a:t>
            </a:r>
            <a:r>
              <a:rPr sz="1200" spc="-40" dirty="0">
                <a:solidFill>
                  <a:srgbClr val="888888"/>
                </a:solidFill>
                <a:cs typeface="Calibri"/>
              </a:rPr>
              <a:t>k</a:t>
            </a:r>
            <a:r>
              <a:rPr sz="1200" dirty="0">
                <a:solidFill>
                  <a:srgbClr val="888888"/>
                </a:solidFill>
                <a:cs typeface="Calibri"/>
              </a:rPr>
              <a:t>ala</a:t>
            </a:r>
            <a:r>
              <a:rPr sz="1200" spc="15" dirty="0">
                <a:solidFill>
                  <a:srgbClr val="888888"/>
                </a:solidFill>
                <a:cs typeface="Calibri"/>
              </a:rPr>
              <a:t> </a:t>
            </a:r>
            <a:r>
              <a:rPr sz="1200" dirty="0">
                <a:solidFill>
                  <a:srgbClr val="888888"/>
                </a:solidFill>
                <a:cs typeface="Calibri"/>
              </a:rPr>
              <a:t>R</a:t>
            </a:r>
            <a:r>
              <a:rPr sz="1200" spc="-10" dirty="0">
                <a:solidFill>
                  <a:srgbClr val="888888"/>
                </a:solidFill>
                <a:cs typeface="Calibri"/>
              </a:rPr>
              <a:t>&amp;</a:t>
            </a:r>
            <a:r>
              <a:rPr sz="1200" dirty="0">
                <a:solidFill>
                  <a:srgbClr val="888888"/>
                </a:solidFill>
                <a:cs typeface="Calibri"/>
              </a:rPr>
              <a:t>D</a:t>
            </a:r>
            <a:r>
              <a:rPr sz="1200" spc="-5" dirty="0">
                <a:solidFill>
                  <a:srgbClr val="888888"/>
                </a:solidFill>
                <a:cs typeface="Calibri"/>
              </a:rPr>
              <a:t>; </a:t>
            </a:r>
            <a:endParaRPr sz="1200" dirty="0">
              <a:solidFill>
                <a:prstClr val="black"/>
              </a:solidFill>
              <a:cs typeface="Calibri"/>
            </a:endParaRPr>
          </a:p>
        </p:txBody>
      </p:sp>
    </p:spTree>
    <p:extLst>
      <p:ext uri="{BB962C8B-B14F-4D97-AF65-F5344CB8AC3E}">
        <p14:creationId xmlns:p14="http://schemas.microsoft.com/office/powerpoint/2010/main" val="3040135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94725" y="258945"/>
            <a:ext cx="5858633" cy="5842449"/>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3" name="object 3"/>
          <p:cNvSpPr txBox="1"/>
          <p:nvPr/>
        </p:nvSpPr>
        <p:spPr>
          <a:xfrm>
            <a:off x="1306301" y="6156804"/>
            <a:ext cx="5585460" cy="165100"/>
          </a:xfrm>
          <a:prstGeom prst="rect">
            <a:avLst/>
          </a:prstGeom>
        </p:spPr>
        <p:txBody>
          <a:bodyPr vert="horz" wrap="square" lIns="0" tIns="0" rIns="0" bIns="0" rtlCol="0">
            <a:noAutofit/>
          </a:bodyPr>
          <a:lstStyle/>
          <a:p>
            <a:pPr marL="12700"/>
            <a:r>
              <a:rPr sz="1000" spc="40" dirty="0">
                <a:solidFill>
                  <a:prstClr val="black"/>
                </a:solidFill>
                <a:latin typeface="Times New Roman"/>
                <a:cs typeface="Times New Roman"/>
              </a:rPr>
              <a:t>.</a:t>
            </a:r>
            <a:r>
              <a:rPr sz="1000" spc="-95" dirty="0">
                <a:solidFill>
                  <a:prstClr val="black"/>
                </a:solidFill>
                <a:latin typeface="Times New Roman"/>
                <a:cs typeface="Times New Roman"/>
              </a:rPr>
              <a:t> </a:t>
            </a:r>
            <a:r>
              <a:rPr sz="1000" spc="80" dirty="0">
                <a:solidFill>
                  <a:prstClr val="black"/>
                </a:solidFill>
                <a:latin typeface="Times New Roman"/>
                <a:cs typeface="Times New Roman"/>
              </a:rPr>
              <a:t>Plasma</a:t>
            </a:r>
            <a:r>
              <a:rPr sz="1000" spc="105" dirty="0">
                <a:solidFill>
                  <a:prstClr val="black"/>
                </a:solidFill>
                <a:latin typeface="Times New Roman"/>
                <a:cs typeface="Times New Roman"/>
              </a:rPr>
              <a:t> </a:t>
            </a:r>
            <a:r>
              <a:rPr sz="1000" spc="60" dirty="0">
                <a:solidFill>
                  <a:prstClr val="black"/>
                </a:solidFill>
                <a:latin typeface="Times New Roman"/>
                <a:cs typeface="Times New Roman"/>
              </a:rPr>
              <a:t>focusing</a:t>
            </a:r>
            <a:r>
              <a:rPr sz="1000" spc="120" dirty="0">
                <a:solidFill>
                  <a:prstClr val="black"/>
                </a:solidFill>
                <a:latin typeface="Times New Roman"/>
                <a:cs typeface="Times New Roman"/>
              </a:rPr>
              <a:t> </a:t>
            </a:r>
            <a:r>
              <a:rPr sz="1000" spc="60" dirty="0">
                <a:solidFill>
                  <a:prstClr val="black"/>
                </a:solidFill>
                <a:latin typeface="Times New Roman"/>
                <a:cs typeface="Times New Roman"/>
              </a:rPr>
              <a:t>experimental </a:t>
            </a:r>
            <a:r>
              <a:rPr sz="1000" spc="-60" dirty="0">
                <a:solidFill>
                  <a:prstClr val="black"/>
                </a:solidFill>
                <a:latin typeface="Times New Roman"/>
                <a:cs typeface="Times New Roman"/>
              </a:rPr>
              <a:t> </a:t>
            </a:r>
            <a:r>
              <a:rPr sz="1000" spc="65" dirty="0">
                <a:solidFill>
                  <a:prstClr val="black"/>
                </a:solidFill>
                <a:latin typeface="Times New Roman"/>
                <a:cs typeface="Times New Roman"/>
              </a:rPr>
              <a:t>setup. </a:t>
            </a:r>
            <a:r>
              <a:rPr sz="1000" spc="25" dirty="0">
                <a:solidFill>
                  <a:prstClr val="black"/>
                </a:solidFill>
                <a:latin typeface="Times New Roman"/>
                <a:cs typeface="Times New Roman"/>
              </a:rPr>
              <a:t> </a:t>
            </a:r>
            <a:r>
              <a:rPr sz="1000" spc="100" dirty="0">
                <a:solidFill>
                  <a:prstClr val="black"/>
                </a:solidFill>
                <a:latin typeface="Times New Roman"/>
                <a:cs typeface="Times New Roman"/>
              </a:rPr>
              <a:t>Gunn</a:t>
            </a:r>
            <a:r>
              <a:rPr sz="1000" spc="55" dirty="0">
                <a:solidFill>
                  <a:prstClr val="black"/>
                </a:solidFill>
                <a:latin typeface="Times New Roman"/>
                <a:cs typeface="Times New Roman"/>
              </a:rPr>
              <a:t> </a:t>
            </a:r>
            <a:r>
              <a:rPr sz="1000" spc="65" dirty="0">
                <a:solidFill>
                  <a:prstClr val="black"/>
                </a:solidFill>
                <a:latin typeface="Times New Roman"/>
                <a:cs typeface="Times New Roman"/>
              </a:rPr>
              <a:t>diode</a:t>
            </a:r>
            <a:r>
              <a:rPr sz="1000" spc="40" dirty="0">
                <a:solidFill>
                  <a:prstClr val="black"/>
                </a:solidFill>
                <a:latin typeface="Times New Roman"/>
                <a:cs typeface="Times New Roman"/>
              </a:rPr>
              <a:t> </a:t>
            </a:r>
            <a:r>
              <a:rPr sz="1000" spc="95" dirty="0">
                <a:solidFill>
                  <a:prstClr val="black"/>
                </a:solidFill>
                <a:latin typeface="Times New Roman"/>
                <a:cs typeface="Times New Roman"/>
              </a:rPr>
              <a:t>24</a:t>
            </a:r>
            <a:r>
              <a:rPr sz="1000" spc="85" dirty="0">
                <a:solidFill>
                  <a:prstClr val="black"/>
                </a:solidFill>
                <a:latin typeface="Times New Roman"/>
                <a:cs typeface="Times New Roman"/>
              </a:rPr>
              <a:t> </a:t>
            </a:r>
            <a:r>
              <a:rPr sz="1000" spc="90" dirty="0">
                <a:solidFill>
                  <a:prstClr val="black"/>
                </a:solidFill>
                <a:latin typeface="Times New Roman"/>
                <a:cs typeface="Times New Roman"/>
              </a:rPr>
              <a:t>GHz</a:t>
            </a:r>
            <a:r>
              <a:rPr sz="1000" spc="-20" dirty="0">
                <a:solidFill>
                  <a:prstClr val="black"/>
                </a:solidFill>
                <a:latin typeface="Times New Roman"/>
                <a:cs typeface="Times New Roman"/>
              </a:rPr>
              <a:t> </a:t>
            </a:r>
            <a:r>
              <a:rPr sz="1000" spc="60" dirty="0">
                <a:solidFill>
                  <a:prstClr val="black"/>
                </a:solidFill>
                <a:latin typeface="Times New Roman"/>
                <a:cs typeface="Times New Roman"/>
              </a:rPr>
              <a:t>transmitter </a:t>
            </a:r>
            <a:r>
              <a:rPr sz="1000" spc="-85" dirty="0">
                <a:solidFill>
                  <a:prstClr val="black"/>
                </a:solidFill>
                <a:latin typeface="Times New Roman"/>
                <a:cs typeface="Times New Roman"/>
              </a:rPr>
              <a:t> </a:t>
            </a:r>
            <a:r>
              <a:rPr sz="1000" spc="75" dirty="0">
                <a:solidFill>
                  <a:prstClr val="black"/>
                </a:solidFill>
                <a:latin typeface="Arial"/>
                <a:cs typeface="Arial"/>
              </a:rPr>
              <a:t>with</a:t>
            </a:r>
            <a:r>
              <a:rPr sz="1000" spc="-20" dirty="0">
                <a:solidFill>
                  <a:prstClr val="black"/>
                </a:solidFill>
                <a:latin typeface="Arial"/>
                <a:cs typeface="Arial"/>
              </a:rPr>
              <a:t> </a:t>
            </a:r>
            <a:r>
              <a:rPr sz="1000" spc="60" dirty="0">
                <a:solidFill>
                  <a:prstClr val="black"/>
                </a:solidFill>
                <a:latin typeface="Times New Roman"/>
                <a:cs typeface="Times New Roman"/>
              </a:rPr>
              <a:t>fluorescent</a:t>
            </a:r>
            <a:r>
              <a:rPr sz="1000" spc="-30" dirty="0">
                <a:solidFill>
                  <a:prstClr val="black"/>
                </a:solidFill>
                <a:latin typeface="Times New Roman"/>
                <a:cs typeface="Times New Roman"/>
              </a:rPr>
              <a:t> </a:t>
            </a:r>
            <a:r>
              <a:rPr sz="1000" spc="70" dirty="0">
                <a:solidFill>
                  <a:prstClr val="black"/>
                </a:solidFill>
                <a:latin typeface="Times New Roman"/>
                <a:cs typeface="Times New Roman"/>
              </a:rPr>
              <a:t>tubes</a:t>
            </a:r>
            <a:endParaRPr sz="1000">
              <a:solidFill>
                <a:prstClr val="black"/>
              </a:solidFill>
              <a:latin typeface="Times New Roman"/>
              <a:cs typeface="Times New Roman"/>
            </a:endParaRPr>
          </a:p>
        </p:txBody>
      </p:sp>
      <p:sp>
        <p:nvSpPr>
          <p:cNvPr id="4" name="object 4"/>
          <p:cNvSpPr txBox="1"/>
          <p:nvPr/>
        </p:nvSpPr>
        <p:spPr>
          <a:xfrm>
            <a:off x="1290118" y="6318549"/>
            <a:ext cx="1727835" cy="165100"/>
          </a:xfrm>
          <a:prstGeom prst="rect">
            <a:avLst/>
          </a:prstGeom>
        </p:spPr>
        <p:txBody>
          <a:bodyPr vert="horz" wrap="square" lIns="0" tIns="0" rIns="0" bIns="0" rtlCol="0">
            <a:noAutofit/>
          </a:bodyPr>
          <a:lstStyle/>
          <a:p>
            <a:pPr marL="12700"/>
            <a:r>
              <a:rPr sz="1000" spc="65" dirty="0">
                <a:solidFill>
                  <a:prstClr val="black"/>
                </a:solidFill>
                <a:latin typeface="Times New Roman"/>
                <a:cs typeface="Times New Roman"/>
              </a:rPr>
              <a:t>used</a:t>
            </a:r>
            <a:r>
              <a:rPr sz="1000" spc="105" dirty="0">
                <a:solidFill>
                  <a:prstClr val="black"/>
                </a:solidFill>
                <a:latin typeface="Times New Roman"/>
                <a:cs typeface="Times New Roman"/>
              </a:rPr>
              <a:t> </a:t>
            </a:r>
            <a:r>
              <a:rPr sz="1000" spc="60" dirty="0">
                <a:solidFill>
                  <a:prstClr val="black"/>
                </a:solidFill>
                <a:latin typeface="Times New Roman"/>
                <a:cs typeface="Times New Roman"/>
              </a:rPr>
              <a:t>for</a:t>
            </a:r>
            <a:r>
              <a:rPr sz="1000" spc="-10" dirty="0">
                <a:solidFill>
                  <a:prstClr val="black"/>
                </a:solidFill>
                <a:latin typeface="Times New Roman"/>
                <a:cs typeface="Times New Roman"/>
              </a:rPr>
              <a:t> </a:t>
            </a:r>
            <a:r>
              <a:rPr sz="1000" spc="75" dirty="0">
                <a:solidFill>
                  <a:prstClr val="black"/>
                </a:solidFill>
                <a:latin typeface="Times New Roman"/>
                <a:cs typeface="Times New Roman"/>
              </a:rPr>
              <a:t>plasma </a:t>
            </a:r>
            <a:r>
              <a:rPr sz="1000" spc="-114" dirty="0">
                <a:solidFill>
                  <a:prstClr val="black"/>
                </a:solidFill>
                <a:latin typeface="Times New Roman"/>
                <a:cs typeface="Times New Roman"/>
              </a:rPr>
              <a:t> </a:t>
            </a:r>
            <a:r>
              <a:rPr sz="1000" spc="65" dirty="0">
                <a:solidFill>
                  <a:prstClr val="black"/>
                </a:solidFill>
                <a:latin typeface="Times New Roman"/>
                <a:cs typeface="Times New Roman"/>
              </a:rPr>
              <a:t>beam</a:t>
            </a:r>
            <a:r>
              <a:rPr sz="1000" spc="105" dirty="0">
                <a:solidFill>
                  <a:prstClr val="black"/>
                </a:solidFill>
                <a:latin typeface="Times New Roman"/>
                <a:cs typeface="Times New Roman"/>
              </a:rPr>
              <a:t> </a:t>
            </a:r>
            <a:r>
              <a:rPr sz="1000" spc="60" dirty="0">
                <a:solidFill>
                  <a:prstClr val="black"/>
                </a:solidFill>
                <a:latin typeface="Times New Roman"/>
                <a:cs typeface="Times New Roman"/>
              </a:rPr>
              <a:t>focus.</a:t>
            </a:r>
            <a:endParaRPr sz="1000">
              <a:solidFill>
                <a:prstClr val="black"/>
              </a:solidFill>
              <a:latin typeface="Times New Roman"/>
              <a:cs typeface="Times New Roman"/>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25400"/>
            <a:fld id="{81D60167-4931-47E6-BA6A-407CBD079E47}" type="slidenum">
              <a:rPr sz="1150" spc="80" dirty="0" smtClean="0">
                <a:solidFill>
                  <a:srgbClr val="898989"/>
                </a:solidFill>
                <a:latin typeface="Times New Roman"/>
                <a:cs typeface="Times New Roman"/>
              </a:rPr>
              <a:pPr marL="25400"/>
              <a:t>19</a:t>
            </a:fld>
            <a:endParaRPr sz="1150">
              <a:solidFill>
                <a:prstClr val="black"/>
              </a:solidFill>
              <a:latin typeface="Times New Roman"/>
              <a:cs typeface="Times New Roman"/>
            </a:endParaRPr>
          </a:p>
        </p:txBody>
      </p:sp>
      <p:sp>
        <p:nvSpPr>
          <p:cNvPr id="7"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cs typeface="Calibri"/>
              </a:rPr>
              <a:t>D</a:t>
            </a:r>
            <a:r>
              <a:rPr sz="1200" spc="-125" dirty="0">
                <a:solidFill>
                  <a:srgbClr val="888888"/>
                </a:solidFill>
                <a:cs typeface="Calibri"/>
              </a:rPr>
              <a:t>r</a:t>
            </a:r>
            <a:r>
              <a:rPr sz="1200" dirty="0">
                <a:solidFill>
                  <a:srgbClr val="888888"/>
                </a:solidFill>
                <a:cs typeface="Calibri"/>
              </a:rPr>
              <a:t>.</a:t>
            </a:r>
            <a:r>
              <a:rPr sz="1200" spc="-15" dirty="0">
                <a:solidFill>
                  <a:srgbClr val="888888"/>
                </a:solidFill>
                <a:cs typeface="Calibri"/>
              </a:rPr>
              <a:t> </a:t>
            </a:r>
            <a:r>
              <a:rPr sz="1200" spc="-105" dirty="0">
                <a:solidFill>
                  <a:srgbClr val="888888"/>
                </a:solidFill>
                <a:cs typeface="Calibri"/>
              </a:rPr>
              <a:t>T</a:t>
            </a:r>
            <a:r>
              <a:rPr sz="1200" spc="-10" dirty="0">
                <a:solidFill>
                  <a:srgbClr val="888888"/>
                </a:solidFill>
                <a:cs typeface="Calibri"/>
              </a:rPr>
              <a:t>ed A</a:t>
            </a:r>
            <a:r>
              <a:rPr sz="1200" spc="5" dirty="0">
                <a:solidFill>
                  <a:srgbClr val="888888"/>
                </a:solidFill>
                <a:cs typeface="Calibri"/>
              </a:rPr>
              <a:t>n</a:t>
            </a:r>
            <a:r>
              <a:rPr sz="1200" dirty="0">
                <a:solidFill>
                  <a:srgbClr val="888888"/>
                </a:solidFill>
                <a:cs typeface="Calibri"/>
              </a:rPr>
              <a:t>d</a:t>
            </a:r>
            <a:r>
              <a:rPr sz="1200" spc="-10" dirty="0">
                <a:solidFill>
                  <a:srgbClr val="888888"/>
                </a:solidFill>
                <a:cs typeface="Calibri"/>
              </a:rPr>
              <a:t>e</a:t>
            </a:r>
            <a:r>
              <a:rPr sz="1200" spc="-25" dirty="0">
                <a:solidFill>
                  <a:srgbClr val="888888"/>
                </a:solidFill>
                <a:cs typeface="Calibri"/>
              </a:rPr>
              <a:t>r</a:t>
            </a:r>
            <a:r>
              <a:rPr sz="1200" dirty="0">
                <a:solidFill>
                  <a:srgbClr val="888888"/>
                </a:solidFill>
                <a:cs typeface="Calibri"/>
              </a:rPr>
              <a:t>so</a:t>
            </a:r>
            <a:r>
              <a:rPr sz="1200" spc="5" dirty="0">
                <a:solidFill>
                  <a:srgbClr val="888888"/>
                </a:solidFill>
                <a:cs typeface="Calibri"/>
              </a:rPr>
              <a:t>n</a:t>
            </a:r>
            <a:r>
              <a:rPr sz="1200" spc="-5" dirty="0">
                <a:solidFill>
                  <a:srgbClr val="888888"/>
                </a:solidFill>
                <a:cs typeface="Calibri"/>
              </a:rPr>
              <a:t>;</a:t>
            </a:r>
            <a:r>
              <a:rPr sz="1200" spc="-20" dirty="0">
                <a:solidFill>
                  <a:srgbClr val="888888"/>
                </a:solidFill>
                <a:cs typeface="Calibri"/>
              </a:rPr>
              <a:t> </a:t>
            </a:r>
            <a:r>
              <a:rPr sz="1200" spc="-5" dirty="0">
                <a:solidFill>
                  <a:srgbClr val="888888"/>
                </a:solidFill>
                <a:cs typeface="Calibri"/>
              </a:rPr>
              <a:t>H</a:t>
            </a:r>
            <a:r>
              <a:rPr sz="1200" dirty="0">
                <a:solidFill>
                  <a:srgbClr val="888888"/>
                </a:solidFill>
                <a:cs typeface="Calibri"/>
              </a:rPr>
              <a:t>ale</a:t>
            </a:r>
            <a:r>
              <a:rPr sz="1200" spc="-10" dirty="0">
                <a:solidFill>
                  <a:srgbClr val="888888"/>
                </a:solidFill>
                <a:cs typeface="Calibri"/>
              </a:rPr>
              <a:t>a</a:t>
            </a:r>
            <a:r>
              <a:rPr sz="1200" spc="-40" dirty="0">
                <a:solidFill>
                  <a:srgbClr val="888888"/>
                </a:solidFill>
                <a:cs typeface="Calibri"/>
              </a:rPr>
              <a:t>k</a:t>
            </a:r>
            <a:r>
              <a:rPr sz="1200" dirty="0">
                <a:solidFill>
                  <a:srgbClr val="888888"/>
                </a:solidFill>
                <a:cs typeface="Calibri"/>
              </a:rPr>
              <a:t>ala</a:t>
            </a:r>
            <a:r>
              <a:rPr sz="1200" spc="15" dirty="0">
                <a:solidFill>
                  <a:srgbClr val="888888"/>
                </a:solidFill>
                <a:cs typeface="Calibri"/>
              </a:rPr>
              <a:t> </a:t>
            </a:r>
            <a:r>
              <a:rPr sz="1200" dirty="0">
                <a:solidFill>
                  <a:srgbClr val="888888"/>
                </a:solidFill>
                <a:cs typeface="Calibri"/>
              </a:rPr>
              <a:t>R</a:t>
            </a:r>
            <a:r>
              <a:rPr sz="1200" spc="-10" dirty="0">
                <a:solidFill>
                  <a:srgbClr val="888888"/>
                </a:solidFill>
                <a:cs typeface="Calibri"/>
              </a:rPr>
              <a:t>&amp;</a:t>
            </a:r>
            <a:r>
              <a:rPr sz="1200" dirty="0">
                <a:solidFill>
                  <a:srgbClr val="888888"/>
                </a:solidFill>
                <a:cs typeface="Calibri"/>
              </a:rPr>
              <a:t>D</a:t>
            </a:r>
            <a:r>
              <a:rPr sz="1200" spc="-5" dirty="0">
                <a:solidFill>
                  <a:srgbClr val="888888"/>
                </a:solidFill>
                <a:cs typeface="Calibri"/>
              </a:rPr>
              <a:t>; </a:t>
            </a:r>
            <a:endParaRPr sz="1200" dirty="0">
              <a:solidFill>
                <a:prstClr val="black"/>
              </a:solidFill>
              <a:cs typeface="Calibri"/>
            </a:endParaRPr>
          </a:p>
        </p:txBody>
      </p:sp>
    </p:spTree>
    <p:extLst>
      <p:ext uri="{BB962C8B-B14F-4D97-AF65-F5344CB8AC3E}">
        <p14:creationId xmlns:p14="http://schemas.microsoft.com/office/powerpoint/2010/main" val="3375715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fld id="{81D60167-4931-47E6-BA6A-407CBD079E47}" type="slidenum">
              <a:rPr sz="1200" dirty="0" smtClean="0">
                <a:solidFill>
                  <a:srgbClr val="888888"/>
                </a:solidFill>
                <a:cs typeface="Calibri"/>
              </a:rPr>
              <a:pPr marL="25400"/>
              <a:t>2</a:t>
            </a:fld>
            <a:endParaRPr sz="1200">
              <a:solidFill>
                <a:prstClr val="black"/>
              </a:solidFill>
              <a:cs typeface="Calibri"/>
            </a:endParaRPr>
          </a:p>
        </p:txBody>
      </p:sp>
      <p:sp>
        <p:nvSpPr>
          <p:cNvPr id="2" name="object 2"/>
          <p:cNvSpPr txBox="1"/>
          <p:nvPr/>
        </p:nvSpPr>
        <p:spPr>
          <a:xfrm>
            <a:off x="727420" y="1981200"/>
            <a:ext cx="7306309" cy="2455545"/>
          </a:xfrm>
          <a:prstGeom prst="rect">
            <a:avLst/>
          </a:prstGeom>
        </p:spPr>
        <p:txBody>
          <a:bodyPr vert="horz" wrap="square" lIns="0" tIns="0" rIns="0" bIns="0" rtlCol="0">
            <a:noAutofit/>
          </a:bodyPr>
          <a:lstStyle/>
          <a:p>
            <a:pPr marL="12700" marR="12700">
              <a:lnSpc>
                <a:spcPct val="90000"/>
              </a:lnSpc>
            </a:pPr>
            <a:r>
              <a:rPr sz="4400" spc="-114" dirty="0">
                <a:solidFill>
                  <a:prstClr val="black"/>
                </a:solidFill>
                <a:latin typeface="Calibri Light"/>
                <a:cs typeface="Calibri Light"/>
              </a:rPr>
              <a:t>R</a:t>
            </a:r>
            <a:r>
              <a:rPr sz="4400" spc="-30" dirty="0">
                <a:solidFill>
                  <a:prstClr val="black"/>
                </a:solidFill>
                <a:latin typeface="Calibri Light"/>
                <a:cs typeface="Calibri Light"/>
              </a:rPr>
              <a:t>e</a:t>
            </a:r>
            <a:r>
              <a:rPr sz="4400" spc="-75" dirty="0">
                <a:solidFill>
                  <a:prstClr val="black"/>
                </a:solidFill>
                <a:latin typeface="Calibri Light"/>
                <a:cs typeface="Calibri Light"/>
              </a:rPr>
              <a:t>c</a:t>
            </a:r>
            <a:r>
              <a:rPr sz="4400" spc="-45" dirty="0">
                <a:solidFill>
                  <a:prstClr val="black"/>
                </a:solidFill>
                <a:latin typeface="Calibri Light"/>
                <a:cs typeface="Calibri Light"/>
              </a:rPr>
              <a:t>o</a:t>
            </a:r>
            <a:r>
              <a:rPr sz="4400" spc="-85" dirty="0">
                <a:solidFill>
                  <a:prstClr val="black"/>
                </a:solidFill>
                <a:latin typeface="Calibri Light"/>
                <a:cs typeface="Calibri Light"/>
              </a:rPr>
              <a:t>n</a:t>
            </a:r>
            <a:r>
              <a:rPr sz="4400" spc="-25" dirty="0">
                <a:solidFill>
                  <a:prstClr val="black"/>
                </a:solidFill>
                <a:latin typeface="Calibri Light"/>
                <a:cs typeface="Calibri Light"/>
              </a:rPr>
              <a:t>f</a:t>
            </a:r>
            <a:r>
              <a:rPr sz="4400" spc="-40" dirty="0">
                <a:solidFill>
                  <a:prstClr val="black"/>
                </a:solidFill>
                <a:latin typeface="Calibri Light"/>
                <a:cs typeface="Calibri Light"/>
              </a:rPr>
              <a:t>ig</a:t>
            </a:r>
            <a:r>
              <a:rPr sz="4400" spc="-60" dirty="0">
                <a:solidFill>
                  <a:prstClr val="black"/>
                </a:solidFill>
                <a:latin typeface="Calibri Light"/>
                <a:cs typeface="Calibri Light"/>
              </a:rPr>
              <a:t>u</a:t>
            </a:r>
            <a:r>
              <a:rPr sz="4400" spc="-114" dirty="0">
                <a:solidFill>
                  <a:prstClr val="black"/>
                </a:solidFill>
                <a:latin typeface="Calibri Light"/>
                <a:cs typeface="Calibri Light"/>
              </a:rPr>
              <a:t>r</a:t>
            </a:r>
            <a:r>
              <a:rPr sz="4400" spc="-50" dirty="0">
                <a:solidFill>
                  <a:prstClr val="black"/>
                </a:solidFill>
                <a:latin typeface="Calibri Light"/>
                <a:cs typeface="Calibri Light"/>
              </a:rPr>
              <a:t>a</a:t>
            </a:r>
            <a:r>
              <a:rPr sz="4400" spc="-45" dirty="0">
                <a:solidFill>
                  <a:prstClr val="black"/>
                </a:solidFill>
                <a:latin typeface="Calibri Light"/>
                <a:cs typeface="Calibri Light"/>
              </a:rPr>
              <a:t>b</a:t>
            </a:r>
            <a:r>
              <a:rPr sz="4400" spc="-40" dirty="0">
                <a:solidFill>
                  <a:prstClr val="black"/>
                </a:solidFill>
                <a:latin typeface="Calibri Light"/>
                <a:cs typeface="Calibri Light"/>
              </a:rPr>
              <a:t>l</a:t>
            </a:r>
            <a:r>
              <a:rPr sz="4400" dirty="0">
                <a:solidFill>
                  <a:prstClr val="black"/>
                </a:solidFill>
                <a:latin typeface="Calibri Light"/>
                <a:cs typeface="Calibri Light"/>
              </a:rPr>
              <a:t>e</a:t>
            </a:r>
            <a:r>
              <a:rPr sz="4400" spc="-90" dirty="0">
                <a:solidFill>
                  <a:prstClr val="black"/>
                </a:solidFill>
                <a:latin typeface="Calibri Light"/>
                <a:cs typeface="Calibri Light"/>
              </a:rPr>
              <a:t> </a:t>
            </a:r>
            <a:r>
              <a:rPr sz="4400" spc="-30" dirty="0">
                <a:solidFill>
                  <a:prstClr val="black"/>
                </a:solidFill>
                <a:latin typeface="Calibri Light"/>
                <a:cs typeface="Calibri Light"/>
              </a:rPr>
              <a:t>Be</a:t>
            </a:r>
            <a:r>
              <a:rPr sz="4400" spc="-35" dirty="0">
                <a:solidFill>
                  <a:prstClr val="black"/>
                </a:solidFill>
                <a:latin typeface="Calibri Light"/>
                <a:cs typeface="Calibri Light"/>
              </a:rPr>
              <a:t>a</a:t>
            </a:r>
            <a:r>
              <a:rPr sz="4400" dirty="0">
                <a:solidFill>
                  <a:prstClr val="black"/>
                </a:solidFill>
                <a:latin typeface="Calibri Light"/>
                <a:cs typeface="Calibri Light"/>
              </a:rPr>
              <a:t>m</a:t>
            </a:r>
            <a:r>
              <a:rPr sz="4400" spc="-120" dirty="0">
                <a:solidFill>
                  <a:prstClr val="black"/>
                </a:solidFill>
                <a:latin typeface="Calibri Light"/>
                <a:cs typeface="Calibri Light"/>
              </a:rPr>
              <a:t> </a:t>
            </a:r>
            <a:r>
              <a:rPr sz="4400" spc="-25" dirty="0">
                <a:solidFill>
                  <a:prstClr val="black"/>
                </a:solidFill>
                <a:latin typeface="Calibri Light"/>
                <a:cs typeface="Calibri Light"/>
              </a:rPr>
              <a:t>L</a:t>
            </a:r>
            <a:r>
              <a:rPr sz="4400" spc="-30" dirty="0">
                <a:solidFill>
                  <a:prstClr val="black"/>
                </a:solidFill>
                <a:latin typeface="Calibri Light"/>
                <a:cs typeface="Calibri Light"/>
              </a:rPr>
              <a:t>e</a:t>
            </a:r>
            <a:r>
              <a:rPr sz="4400" spc="-45" dirty="0">
                <a:solidFill>
                  <a:prstClr val="black"/>
                </a:solidFill>
                <a:latin typeface="Calibri Light"/>
                <a:cs typeface="Calibri Light"/>
              </a:rPr>
              <a:t>n</a:t>
            </a:r>
            <a:r>
              <a:rPr sz="4400" spc="-30" dirty="0">
                <a:solidFill>
                  <a:prstClr val="black"/>
                </a:solidFill>
                <a:latin typeface="Calibri Light"/>
                <a:cs typeface="Calibri Light"/>
              </a:rPr>
              <a:t>s</a:t>
            </a:r>
            <a:r>
              <a:rPr sz="4400" spc="-40" dirty="0">
                <a:solidFill>
                  <a:prstClr val="black"/>
                </a:solidFill>
                <a:latin typeface="Calibri Light"/>
                <a:cs typeface="Calibri Light"/>
              </a:rPr>
              <a:t>i</a:t>
            </a:r>
            <a:r>
              <a:rPr sz="4400" spc="-45" dirty="0">
                <a:solidFill>
                  <a:prstClr val="black"/>
                </a:solidFill>
                <a:latin typeface="Calibri Light"/>
                <a:cs typeface="Calibri Light"/>
              </a:rPr>
              <a:t>n</a:t>
            </a:r>
            <a:r>
              <a:rPr sz="4400" dirty="0">
                <a:solidFill>
                  <a:prstClr val="black"/>
                </a:solidFill>
                <a:latin typeface="Calibri Light"/>
                <a:cs typeface="Calibri Light"/>
              </a:rPr>
              <a:t>g (</a:t>
            </a:r>
            <a:r>
              <a:rPr sz="4400" spc="-45" dirty="0">
                <a:solidFill>
                  <a:prstClr val="black"/>
                </a:solidFill>
                <a:latin typeface="Calibri Light"/>
                <a:cs typeface="Calibri Light"/>
              </a:rPr>
              <a:t>be</a:t>
            </a:r>
            <a:r>
              <a:rPr sz="4400" spc="-50" dirty="0">
                <a:solidFill>
                  <a:prstClr val="black"/>
                </a:solidFill>
                <a:latin typeface="Calibri Light"/>
                <a:cs typeface="Calibri Light"/>
              </a:rPr>
              <a:t>a</a:t>
            </a:r>
            <a:r>
              <a:rPr sz="4400" dirty="0">
                <a:solidFill>
                  <a:prstClr val="black"/>
                </a:solidFill>
                <a:latin typeface="Calibri Light"/>
                <a:cs typeface="Calibri Light"/>
              </a:rPr>
              <a:t>m</a:t>
            </a:r>
            <a:r>
              <a:rPr sz="4400" spc="-130" dirty="0">
                <a:solidFill>
                  <a:prstClr val="black"/>
                </a:solidFill>
                <a:latin typeface="Calibri Light"/>
                <a:cs typeface="Calibri Light"/>
              </a:rPr>
              <a:t> </a:t>
            </a:r>
            <a:r>
              <a:rPr sz="4400" spc="-120" dirty="0">
                <a:solidFill>
                  <a:prstClr val="black"/>
                </a:solidFill>
                <a:latin typeface="Calibri Light"/>
                <a:cs typeface="Calibri Light"/>
              </a:rPr>
              <a:t>f</a:t>
            </a:r>
            <a:r>
              <a:rPr sz="4400" spc="-30" dirty="0">
                <a:solidFill>
                  <a:prstClr val="black"/>
                </a:solidFill>
                <a:latin typeface="Calibri Light"/>
                <a:cs typeface="Calibri Light"/>
              </a:rPr>
              <a:t>o</a:t>
            </a:r>
            <a:r>
              <a:rPr sz="4400" spc="-40" dirty="0">
                <a:solidFill>
                  <a:prstClr val="black"/>
                </a:solidFill>
                <a:latin typeface="Calibri Light"/>
                <a:cs typeface="Calibri Light"/>
              </a:rPr>
              <a:t>c</a:t>
            </a:r>
            <a:r>
              <a:rPr sz="4400" spc="-50" dirty="0">
                <a:solidFill>
                  <a:prstClr val="black"/>
                </a:solidFill>
                <a:latin typeface="Calibri Light"/>
                <a:cs typeface="Calibri Light"/>
              </a:rPr>
              <a:t>u</a:t>
            </a:r>
            <a:r>
              <a:rPr sz="4400" spc="-35" dirty="0">
                <a:solidFill>
                  <a:prstClr val="black"/>
                </a:solidFill>
                <a:latin typeface="Calibri Light"/>
                <a:cs typeface="Calibri Light"/>
              </a:rPr>
              <a:t>s</a:t>
            </a:r>
            <a:r>
              <a:rPr sz="4400" spc="-30" dirty="0">
                <a:solidFill>
                  <a:prstClr val="black"/>
                </a:solidFill>
                <a:latin typeface="Calibri Light"/>
                <a:cs typeface="Calibri Light"/>
              </a:rPr>
              <a:t>i</a:t>
            </a:r>
            <a:r>
              <a:rPr sz="4400" spc="-50" dirty="0">
                <a:solidFill>
                  <a:prstClr val="black"/>
                </a:solidFill>
                <a:latin typeface="Calibri Light"/>
                <a:cs typeface="Calibri Light"/>
              </a:rPr>
              <a:t>n</a:t>
            </a:r>
            <a:r>
              <a:rPr sz="4400" dirty="0">
                <a:solidFill>
                  <a:prstClr val="black"/>
                </a:solidFill>
                <a:latin typeface="Calibri Light"/>
                <a:cs typeface="Calibri Light"/>
              </a:rPr>
              <a:t>g</a:t>
            </a:r>
            <a:r>
              <a:rPr sz="4400" spc="-100" dirty="0">
                <a:solidFill>
                  <a:prstClr val="black"/>
                </a:solidFill>
                <a:latin typeface="Calibri Light"/>
                <a:cs typeface="Calibri Light"/>
              </a:rPr>
              <a:t> </a:t>
            </a:r>
            <a:r>
              <a:rPr sz="4400" spc="-35" dirty="0">
                <a:solidFill>
                  <a:prstClr val="black"/>
                </a:solidFill>
                <a:latin typeface="Calibri Light"/>
                <a:cs typeface="Calibri Light"/>
              </a:rPr>
              <a:t>an</a:t>
            </a:r>
            <a:r>
              <a:rPr sz="4400" dirty="0">
                <a:solidFill>
                  <a:prstClr val="black"/>
                </a:solidFill>
                <a:latin typeface="Calibri Light"/>
                <a:cs typeface="Calibri Light"/>
              </a:rPr>
              <a:t>d</a:t>
            </a:r>
            <a:r>
              <a:rPr sz="4400" spc="-95" dirty="0">
                <a:solidFill>
                  <a:prstClr val="black"/>
                </a:solidFill>
                <a:latin typeface="Calibri Light"/>
                <a:cs typeface="Calibri Light"/>
              </a:rPr>
              <a:t> </a:t>
            </a:r>
            <a:r>
              <a:rPr sz="4400" spc="-30" dirty="0">
                <a:solidFill>
                  <a:prstClr val="black"/>
                </a:solidFill>
                <a:latin typeface="Calibri Light"/>
                <a:cs typeface="Calibri Light"/>
              </a:rPr>
              <a:t>s</a:t>
            </a:r>
            <a:r>
              <a:rPr sz="4400" spc="-35" dirty="0">
                <a:solidFill>
                  <a:prstClr val="black"/>
                </a:solidFill>
                <a:latin typeface="Calibri Light"/>
                <a:cs typeface="Calibri Light"/>
              </a:rPr>
              <a:t>p</a:t>
            </a:r>
            <a:r>
              <a:rPr sz="4400" spc="-80" dirty="0">
                <a:solidFill>
                  <a:prstClr val="black"/>
                </a:solidFill>
                <a:latin typeface="Calibri Light"/>
                <a:cs typeface="Calibri Light"/>
              </a:rPr>
              <a:t>r</a:t>
            </a:r>
            <a:r>
              <a:rPr sz="4400" spc="-45" dirty="0">
                <a:solidFill>
                  <a:prstClr val="black"/>
                </a:solidFill>
                <a:latin typeface="Calibri Light"/>
                <a:cs typeface="Calibri Light"/>
              </a:rPr>
              <a:t>e</a:t>
            </a:r>
            <a:r>
              <a:rPr sz="4400" spc="-50" dirty="0">
                <a:solidFill>
                  <a:prstClr val="black"/>
                </a:solidFill>
                <a:latin typeface="Calibri Light"/>
                <a:cs typeface="Calibri Light"/>
              </a:rPr>
              <a:t>ad</a:t>
            </a:r>
            <a:r>
              <a:rPr sz="4400" spc="-30" dirty="0">
                <a:solidFill>
                  <a:prstClr val="black"/>
                </a:solidFill>
                <a:latin typeface="Calibri Light"/>
                <a:cs typeface="Calibri Light"/>
              </a:rPr>
              <a:t>i</a:t>
            </a:r>
            <a:r>
              <a:rPr sz="4400" spc="-50" dirty="0">
                <a:solidFill>
                  <a:prstClr val="black"/>
                </a:solidFill>
                <a:latin typeface="Calibri Light"/>
                <a:cs typeface="Calibri Light"/>
              </a:rPr>
              <a:t>ng</a:t>
            </a:r>
            <a:r>
              <a:rPr sz="4400" dirty="0">
                <a:solidFill>
                  <a:prstClr val="black"/>
                </a:solidFill>
                <a:latin typeface="Calibri Light"/>
                <a:cs typeface="Calibri Light"/>
              </a:rPr>
              <a:t>) </a:t>
            </a:r>
            <a:r>
              <a:rPr sz="4400" spc="-35" dirty="0">
                <a:solidFill>
                  <a:prstClr val="black"/>
                </a:solidFill>
                <a:latin typeface="Calibri Light"/>
                <a:cs typeface="Calibri Light"/>
              </a:rPr>
              <a:t>an</a:t>
            </a:r>
            <a:r>
              <a:rPr sz="4400" dirty="0">
                <a:solidFill>
                  <a:prstClr val="black"/>
                </a:solidFill>
                <a:latin typeface="Calibri Light"/>
                <a:cs typeface="Calibri Light"/>
              </a:rPr>
              <a:t>d</a:t>
            </a:r>
            <a:r>
              <a:rPr sz="4400" spc="-90" dirty="0">
                <a:solidFill>
                  <a:prstClr val="black"/>
                </a:solidFill>
                <a:latin typeface="Calibri Light"/>
                <a:cs typeface="Calibri Light"/>
              </a:rPr>
              <a:t> </a:t>
            </a:r>
            <a:r>
              <a:rPr sz="4400" spc="-114" dirty="0">
                <a:solidFill>
                  <a:prstClr val="black"/>
                </a:solidFill>
                <a:latin typeface="Calibri Light"/>
                <a:cs typeface="Calibri Light"/>
              </a:rPr>
              <a:t>R</a:t>
            </a:r>
            <a:r>
              <a:rPr sz="4400" spc="-30" dirty="0">
                <a:solidFill>
                  <a:prstClr val="black"/>
                </a:solidFill>
                <a:latin typeface="Calibri Light"/>
                <a:cs typeface="Calibri Light"/>
              </a:rPr>
              <a:t>e</a:t>
            </a:r>
            <a:r>
              <a:rPr sz="4400" spc="-75" dirty="0">
                <a:solidFill>
                  <a:prstClr val="black"/>
                </a:solidFill>
                <a:latin typeface="Calibri Light"/>
                <a:cs typeface="Calibri Light"/>
              </a:rPr>
              <a:t>c</a:t>
            </a:r>
            <a:r>
              <a:rPr sz="4400" spc="-45" dirty="0">
                <a:solidFill>
                  <a:prstClr val="black"/>
                </a:solidFill>
                <a:latin typeface="Calibri Light"/>
                <a:cs typeface="Calibri Light"/>
              </a:rPr>
              <a:t>o</a:t>
            </a:r>
            <a:r>
              <a:rPr sz="4400" spc="-85" dirty="0">
                <a:solidFill>
                  <a:prstClr val="black"/>
                </a:solidFill>
                <a:latin typeface="Calibri Light"/>
                <a:cs typeface="Calibri Light"/>
              </a:rPr>
              <a:t>n</a:t>
            </a:r>
            <a:r>
              <a:rPr sz="4400" spc="-25" dirty="0">
                <a:solidFill>
                  <a:prstClr val="black"/>
                </a:solidFill>
                <a:latin typeface="Calibri Light"/>
                <a:cs typeface="Calibri Light"/>
              </a:rPr>
              <a:t>f</a:t>
            </a:r>
            <a:r>
              <a:rPr sz="4400" spc="-40" dirty="0">
                <a:solidFill>
                  <a:prstClr val="black"/>
                </a:solidFill>
                <a:latin typeface="Calibri Light"/>
                <a:cs typeface="Calibri Light"/>
              </a:rPr>
              <a:t>ig</a:t>
            </a:r>
            <a:r>
              <a:rPr sz="4400" spc="-60" dirty="0">
                <a:solidFill>
                  <a:prstClr val="black"/>
                </a:solidFill>
                <a:latin typeface="Calibri Light"/>
                <a:cs typeface="Calibri Light"/>
              </a:rPr>
              <a:t>u</a:t>
            </a:r>
            <a:r>
              <a:rPr sz="4400" spc="-114" dirty="0">
                <a:solidFill>
                  <a:prstClr val="black"/>
                </a:solidFill>
                <a:latin typeface="Calibri Light"/>
                <a:cs typeface="Calibri Light"/>
              </a:rPr>
              <a:t>r</a:t>
            </a:r>
            <a:r>
              <a:rPr sz="4400" spc="-50" dirty="0">
                <a:solidFill>
                  <a:prstClr val="black"/>
                </a:solidFill>
                <a:latin typeface="Calibri Light"/>
                <a:cs typeface="Calibri Light"/>
              </a:rPr>
              <a:t>a</a:t>
            </a:r>
            <a:r>
              <a:rPr sz="4400" spc="-45" dirty="0">
                <a:solidFill>
                  <a:prstClr val="black"/>
                </a:solidFill>
                <a:latin typeface="Calibri Light"/>
                <a:cs typeface="Calibri Light"/>
              </a:rPr>
              <a:t>b</a:t>
            </a:r>
            <a:r>
              <a:rPr sz="4400" spc="-40" dirty="0">
                <a:solidFill>
                  <a:prstClr val="black"/>
                </a:solidFill>
                <a:latin typeface="Calibri Light"/>
                <a:cs typeface="Calibri Light"/>
              </a:rPr>
              <a:t>l</a:t>
            </a:r>
            <a:r>
              <a:rPr sz="4400" dirty="0">
                <a:solidFill>
                  <a:prstClr val="black"/>
                </a:solidFill>
                <a:latin typeface="Calibri Light"/>
                <a:cs typeface="Calibri Light"/>
              </a:rPr>
              <a:t>e</a:t>
            </a:r>
            <a:r>
              <a:rPr sz="4400" spc="-80" dirty="0">
                <a:solidFill>
                  <a:prstClr val="black"/>
                </a:solidFill>
                <a:latin typeface="Calibri Light"/>
                <a:cs typeface="Calibri Light"/>
              </a:rPr>
              <a:t> </a:t>
            </a:r>
            <a:r>
              <a:rPr sz="4400" spc="-25" dirty="0">
                <a:solidFill>
                  <a:prstClr val="black"/>
                </a:solidFill>
                <a:latin typeface="Calibri Light"/>
                <a:cs typeface="Calibri Light"/>
              </a:rPr>
              <a:t>S</a:t>
            </a:r>
            <a:r>
              <a:rPr sz="4400" spc="-85" dirty="0">
                <a:solidFill>
                  <a:prstClr val="black"/>
                </a:solidFill>
                <a:latin typeface="Calibri Light"/>
                <a:cs typeface="Calibri Light"/>
              </a:rPr>
              <a:t>t</a:t>
            </a:r>
            <a:r>
              <a:rPr sz="4400" spc="-30" dirty="0">
                <a:solidFill>
                  <a:prstClr val="black"/>
                </a:solidFill>
                <a:latin typeface="Calibri Light"/>
                <a:cs typeface="Calibri Light"/>
              </a:rPr>
              <a:t>e</a:t>
            </a:r>
            <a:r>
              <a:rPr sz="4400" spc="-45" dirty="0">
                <a:solidFill>
                  <a:prstClr val="black"/>
                </a:solidFill>
                <a:latin typeface="Calibri Light"/>
                <a:cs typeface="Calibri Light"/>
              </a:rPr>
              <a:t>e</a:t>
            </a:r>
            <a:r>
              <a:rPr sz="4400" spc="-30" dirty="0">
                <a:solidFill>
                  <a:prstClr val="black"/>
                </a:solidFill>
                <a:latin typeface="Calibri Light"/>
                <a:cs typeface="Calibri Light"/>
              </a:rPr>
              <a:t>r</a:t>
            </a:r>
            <a:r>
              <a:rPr sz="4400" spc="-40" dirty="0">
                <a:solidFill>
                  <a:prstClr val="black"/>
                </a:solidFill>
                <a:latin typeface="Calibri Light"/>
                <a:cs typeface="Calibri Light"/>
              </a:rPr>
              <a:t>i</a:t>
            </a:r>
            <a:r>
              <a:rPr sz="4400" spc="-45" dirty="0">
                <a:solidFill>
                  <a:prstClr val="black"/>
                </a:solidFill>
                <a:latin typeface="Calibri Light"/>
                <a:cs typeface="Calibri Light"/>
              </a:rPr>
              <a:t>n</a:t>
            </a:r>
            <a:r>
              <a:rPr sz="4400" dirty="0">
                <a:solidFill>
                  <a:prstClr val="black"/>
                </a:solidFill>
                <a:latin typeface="Calibri Light"/>
                <a:cs typeface="Calibri Light"/>
              </a:rPr>
              <a:t>g</a:t>
            </a:r>
            <a:r>
              <a:rPr sz="4400" spc="-95" dirty="0">
                <a:solidFill>
                  <a:prstClr val="black"/>
                </a:solidFill>
                <a:latin typeface="Calibri Light"/>
                <a:cs typeface="Calibri Light"/>
              </a:rPr>
              <a:t> </a:t>
            </a:r>
            <a:r>
              <a:rPr sz="4400" spc="-45" dirty="0">
                <a:solidFill>
                  <a:prstClr val="black"/>
                </a:solidFill>
                <a:latin typeface="Calibri Light"/>
                <a:cs typeface="Calibri Light"/>
              </a:rPr>
              <a:t>w</a:t>
            </a:r>
            <a:r>
              <a:rPr sz="4400" spc="-25" dirty="0">
                <a:solidFill>
                  <a:prstClr val="black"/>
                </a:solidFill>
                <a:latin typeface="Calibri Light"/>
                <a:cs typeface="Calibri Light"/>
              </a:rPr>
              <a:t>i</a:t>
            </a:r>
            <a:r>
              <a:rPr sz="4400" spc="-45" dirty="0">
                <a:solidFill>
                  <a:prstClr val="black"/>
                </a:solidFill>
                <a:latin typeface="Calibri Light"/>
                <a:cs typeface="Calibri Light"/>
              </a:rPr>
              <a:t>t</a:t>
            </a:r>
            <a:r>
              <a:rPr sz="4400" dirty="0">
                <a:solidFill>
                  <a:prstClr val="black"/>
                </a:solidFill>
                <a:latin typeface="Calibri Light"/>
                <a:cs typeface="Calibri Light"/>
              </a:rPr>
              <a:t>h </a:t>
            </a:r>
            <a:r>
              <a:rPr sz="4400" spc="-114" dirty="0">
                <a:solidFill>
                  <a:prstClr val="black"/>
                </a:solidFill>
                <a:latin typeface="Calibri Light"/>
                <a:cs typeface="Calibri Light"/>
              </a:rPr>
              <a:t>R</a:t>
            </a:r>
            <a:r>
              <a:rPr sz="4400" spc="-80" dirty="0">
                <a:solidFill>
                  <a:prstClr val="black"/>
                </a:solidFill>
                <a:latin typeface="Calibri Light"/>
                <a:cs typeface="Calibri Light"/>
              </a:rPr>
              <a:t>e</a:t>
            </a:r>
            <a:r>
              <a:rPr sz="4400" spc="-25" dirty="0">
                <a:solidFill>
                  <a:prstClr val="black"/>
                </a:solidFill>
                <a:latin typeface="Calibri Light"/>
                <a:cs typeface="Calibri Light"/>
              </a:rPr>
              <a:t>f</a:t>
            </a:r>
            <a:r>
              <a:rPr sz="4400" spc="-114" dirty="0">
                <a:solidFill>
                  <a:prstClr val="black"/>
                </a:solidFill>
                <a:latin typeface="Calibri Light"/>
                <a:cs typeface="Calibri Light"/>
              </a:rPr>
              <a:t>r</a:t>
            </a:r>
            <a:r>
              <a:rPr sz="4400" spc="-35" dirty="0">
                <a:solidFill>
                  <a:prstClr val="black"/>
                </a:solidFill>
                <a:latin typeface="Calibri Light"/>
                <a:cs typeface="Calibri Light"/>
              </a:rPr>
              <a:t>a</a:t>
            </a:r>
            <a:r>
              <a:rPr sz="4400" spc="-40" dirty="0">
                <a:solidFill>
                  <a:prstClr val="black"/>
                </a:solidFill>
                <a:latin typeface="Calibri Light"/>
                <a:cs typeface="Calibri Light"/>
              </a:rPr>
              <a:t>c</a:t>
            </a:r>
            <a:r>
              <a:rPr sz="4400" spc="-25" dirty="0">
                <a:solidFill>
                  <a:prstClr val="black"/>
                </a:solidFill>
                <a:latin typeface="Calibri Light"/>
                <a:cs typeface="Calibri Light"/>
              </a:rPr>
              <a:t>t</a:t>
            </a:r>
            <a:r>
              <a:rPr sz="4400" spc="-30" dirty="0">
                <a:solidFill>
                  <a:prstClr val="black"/>
                </a:solidFill>
                <a:latin typeface="Calibri Light"/>
                <a:cs typeface="Calibri Light"/>
              </a:rPr>
              <a:t>i</a:t>
            </a:r>
            <a:r>
              <a:rPr sz="4400" spc="-55" dirty="0">
                <a:solidFill>
                  <a:prstClr val="black"/>
                </a:solidFill>
                <a:latin typeface="Calibri Light"/>
                <a:cs typeface="Calibri Light"/>
              </a:rPr>
              <a:t>o</a:t>
            </a:r>
            <a:r>
              <a:rPr sz="4400" dirty="0">
                <a:solidFill>
                  <a:prstClr val="black"/>
                </a:solidFill>
                <a:latin typeface="Calibri Light"/>
                <a:cs typeface="Calibri Light"/>
              </a:rPr>
              <a:t>n</a:t>
            </a:r>
            <a:r>
              <a:rPr sz="4400" spc="-110" dirty="0">
                <a:solidFill>
                  <a:prstClr val="black"/>
                </a:solidFill>
                <a:latin typeface="Calibri Light"/>
                <a:cs typeface="Calibri Light"/>
              </a:rPr>
              <a:t> </a:t>
            </a:r>
            <a:r>
              <a:rPr sz="4400" spc="-25" dirty="0">
                <a:solidFill>
                  <a:prstClr val="black"/>
                </a:solidFill>
                <a:latin typeface="Calibri Light"/>
                <a:cs typeface="Calibri Light"/>
              </a:rPr>
              <a:t>t</a:t>
            </a:r>
            <a:r>
              <a:rPr sz="4400" spc="-35" dirty="0">
                <a:solidFill>
                  <a:prstClr val="black"/>
                </a:solidFill>
                <a:latin typeface="Calibri Light"/>
                <a:cs typeface="Calibri Light"/>
              </a:rPr>
              <a:t>h</a:t>
            </a:r>
            <a:r>
              <a:rPr sz="4400" spc="-105" dirty="0">
                <a:solidFill>
                  <a:prstClr val="black"/>
                </a:solidFill>
                <a:latin typeface="Calibri Light"/>
                <a:cs typeface="Calibri Light"/>
              </a:rPr>
              <a:t>r</a:t>
            </a:r>
            <a:r>
              <a:rPr sz="4400" spc="-45" dirty="0">
                <a:solidFill>
                  <a:prstClr val="black"/>
                </a:solidFill>
                <a:latin typeface="Calibri Light"/>
                <a:cs typeface="Calibri Light"/>
              </a:rPr>
              <a:t>o</a:t>
            </a:r>
            <a:r>
              <a:rPr sz="4400" spc="-60" dirty="0">
                <a:solidFill>
                  <a:prstClr val="black"/>
                </a:solidFill>
                <a:latin typeface="Calibri Light"/>
                <a:cs typeface="Calibri Light"/>
              </a:rPr>
              <a:t>u</a:t>
            </a:r>
            <a:r>
              <a:rPr sz="4400" spc="-40" dirty="0">
                <a:solidFill>
                  <a:prstClr val="black"/>
                </a:solidFill>
                <a:latin typeface="Calibri Light"/>
                <a:cs typeface="Calibri Light"/>
              </a:rPr>
              <a:t>g</a:t>
            </a:r>
            <a:r>
              <a:rPr sz="4400" dirty="0">
                <a:solidFill>
                  <a:prstClr val="black"/>
                </a:solidFill>
                <a:latin typeface="Calibri Light"/>
                <a:cs typeface="Calibri Light"/>
              </a:rPr>
              <a:t>h</a:t>
            </a:r>
            <a:r>
              <a:rPr sz="4400" spc="-105" dirty="0">
                <a:solidFill>
                  <a:prstClr val="black"/>
                </a:solidFill>
                <a:latin typeface="Calibri Light"/>
                <a:cs typeface="Calibri Light"/>
              </a:rPr>
              <a:t> </a:t>
            </a:r>
            <a:r>
              <a:rPr sz="4400" dirty="0">
                <a:solidFill>
                  <a:prstClr val="black"/>
                </a:solidFill>
                <a:latin typeface="Calibri Light"/>
                <a:cs typeface="Calibri Light"/>
              </a:rPr>
              <a:t>a</a:t>
            </a:r>
            <a:r>
              <a:rPr sz="4400" spc="-55" dirty="0">
                <a:solidFill>
                  <a:prstClr val="black"/>
                </a:solidFill>
                <a:latin typeface="Calibri Light"/>
                <a:cs typeface="Calibri Light"/>
              </a:rPr>
              <a:t> </a:t>
            </a:r>
            <a:r>
              <a:rPr sz="4400" spc="-30" dirty="0">
                <a:solidFill>
                  <a:prstClr val="black"/>
                </a:solidFill>
                <a:latin typeface="Calibri Light"/>
                <a:cs typeface="Calibri Light"/>
              </a:rPr>
              <a:t>P</a:t>
            </a:r>
            <a:r>
              <a:rPr sz="4400" spc="-15" dirty="0">
                <a:solidFill>
                  <a:prstClr val="black"/>
                </a:solidFill>
                <a:latin typeface="Calibri Light"/>
                <a:cs typeface="Calibri Light"/>
              </a:rPr>
              <a:t>l</a:t>
            </a:r>
            <a:r>
              <a:rPr sz="4400" spc="-35" dirty="0">
                <a:solidFill>
                  <a:prstClr val="black"/>
                </a:solidFill>
                <a:latin typeface="Calibri Light"/>
                <a:cs typeface="Calibri Light"/>
              </a:rPr>
              <a:t>as</a:t>
            </a:r>
            <a:r>
              <a:rPr sz="4400" spc="-70" dirty="0">
                <a:solidFill>
                  <a:prstClr val="black"/>
                </a:solidFill>
                <a:latin typeface="Calibri Light"/>
                <a:cs typeface="Calibri Light"/>
              </a:rPr>
              <a:t>m</a:t>
            </a:r>
            <a:r>
              <a:rPr sz="4400" dirty="0">
                <a:solidFill>
                  <a:prstClr val="black"/>
                </a:solidFill>
                <a:latin typeface="Calibri Light"/>
                <a:cs typeface="Calibri Light"/>
              </a:rPr>
              <a:t>a</a:t>
            </a:r>
          </a:p>
        </p:txBody>
      </p:sp>
      <p:sp>
        <p:nvSpPr>
          <p:cNvPr id="5"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cs typeface="Calibri"/>
              </a:rPr>
              <a:t>D</a:t>
            </a:r>
            <a:r>
              <a:rPr sz="1200" spc="-125" dirty="0">
                <a:solidFill>
                  <a:srgbClr val="888888"/>
                </a:solidFill>
                <a:cs typeface="Calibri"/>
              </a:rPr>
              <a:t>r</a:t>
            </a:r>
            <a:r>
              <a:rPr sz="1200" dirty="0">
                <a:solidFill>
                  <a:srgbClr val="888888"/>
                </a:solidFill>
                <a:cs typeface="Calibri"/>
              </a:rPr>
              <a:t>.</a:t>
            </a:r>
            <a:r>
              <a:rPr sz="1200" spc="-15" dirty="0">
                <a:solidFill>
                  <a:srgbClr val="888888"/>
                </a:solidFill>
                <a:cs typeface="Calibri"/>
              </a:rPr>
              <a:t> </a:t>
            </a:r>
            <a:r>
              <a:rPr sz="1200" spc="-105" dirty="0">
                <a:solidFill>
                  <a:srgbClr val="888888"/>
                </a:solidFill>
                <a:cs typeface="Calibri"/>
              </a:rPr>
              <a:t>T</a:t>
            </a:r>
            <a:r>
              <a:rPr sz="1200" spc="-10" dirty="0">
                <a:solidFill>
                  <a:srgbClr val="888888"/>
                </a:solidFill>
                <a:cs typeface="Calibri"/>
              </a:rPr>
              <a:t>ed A</a:t>
            </a:r>
            <a:r>
              <a:rPr sz="1200" spc="5" dirty="0">
                <a:solidFill>
                  <a:srgbClr val="888888"/>
                </a:solidFill>
                <a:cs typeface="Calibri"/>
              </a:rPr>
              <a:t>n</a:t>
            </a:r>
            <a:r>
              <a:rPr sz="1200" dirty="0">
                <a:solidFill>
                  <a:srgbClr val="888888"/>
                </a:solidFill>
                <a:cs typeface="Calibri"/>
              </a:rPr>
              <a:t>d</a:t>
            </a:r>
            <a:r>
              <a:rPr sz="1200" spc="-10" dirty="0">
                <a:solidFill>
                  <a:srgbClr val="888888"/>
                </a:solidFill>
                <a:cs typeface="Calibri"/>
              </a:rPr>
              <a:t>e</a:t>
            </a:r>
            <a:r>
              <a:rPr sz="1200" spc="-25" dirty="0">
                <a:solidFill>
                  <a:srgbClr val="888888"/>
                </a:solidFill>
                <a:cs typeface="Calibri"/>
              </a:rPr>
              <a:t>r</a:t>
            </a:r>
            <a:r>
              <a:rPr sz="1200" dirty="0">
                <a:solidFill>
                  <a:srgbClr val="888888"/>
                </a:solidFill>
                <a:cs typeface="Calibri"/>
              </a:rPr>
              <a:t>so</a:t>
            </a:r>
            <a:r>
              <a:rPr sz="1200" spc="5" dirty="0">
                <a:solidFill>
                  <a:srgbClr val="888888"/>
                </a:solidFill>
                <a:cs typeface="Calibri"/>
              </a:rPr>
              <a:t>n</a:t>
            </a:r>
            <a:r>
              <a:rPr sz="1200" spc="-5" dirty="0">
                <a:solidFill>
                  <a:srgbClr val="888888"/>
                </a:solidFill>
                <a:cs typeface="Calibri"/>
              </a:rPr>
              <a:t>;</a:t>
            </a:r>
            <a:r>
              <a:rPr sz="1200" spc="-20" dirty="0">
                <a:solidFill>
                  <a:srgbClr val="888888"/>
                </a:solidFill>
                <a:cs typeface="Calibri"/>
              </a:rPr>
              <a:t> </a:t>
            </a:r>
            <a:r>
              <a:rPr sz="1200" spc="-5" dirty="0">
                <a:solidFill>
                  <a:srgbClr val="888888"/>
                </a:solidFill>
                <a:cs typeface="Calibri"/>
              </a:rPr>
              <a:t>H</a:t>
            </a:r>
            <a:r>
              <a:rPr sz="1200" dirty="0">
                <a:solidFill>
                  <a:srgbClr val="888888"/>
                </a:solidFill>
                <a:cs typeface="Calibri"/>
              </a:rPr>
              <a:t>ale</a:t>
            </a:r>
            <a:r>
              <a:rPr sz="1200" spc="-10" dirty="0">
                <a:solidFill>
                  <a:srgbClr val="888888"/>
                </a:solidFill>
                <a:cs typeface="Calibri"/>
              </a:rPr>
              <a:t>a</a:t>
            </a:r>
            <a:r>
              <a:rPr sz="1200" spc="-40" dirty="0">
                <a:solidFill>
                  <a:srgbClr val="888888"/>
                </a:solidFill>
                <a:cs typeface="Calibri"/>
              </a:rPr>
              <a:t>k</a:t>
            </a:r>
            <a:r>
              <a:rPr sz="1200" dirty="0">
                <a:solidFill>
                  <a:srgbClr val="888888"/>
                </a:solidFill>
                <a:cs typeface="Calibri"/>
              </a:rPr>
              <a:t>ala</a:t>
            </a:r>
            <a:r>
              <a:rPr sz="1200" spc="15" dirty="0">
                <a:solidFill>
                  <a:srgbClr val="888888"/>
                </a:solidFill>
                <a:cs typeface="Calibri"/>
              </a:rPr>
              <a:t> </a:t>
            </a:r>
            <a:r>
              <a:rPr sz="1200" dirty="0">
                <a:solidFill>
                  <a:srgbClr val="888888"/>
                </a:solidFill>
                <a:cs typeface="Calibri"/>
              </a:rPr>
              <a:t>R</a:t>
            </a:r>
            <a:r>
              <a:rPr sz="1200" spc="-10" dirty="0">
                <a:solidFill>
                  <a:srgbClr val="888888"/>
                </a:solidFill>
                <a:cs typeface="Calibri"/>
              </a:rPr>
              <a:t>&amp;</a:t>
            </a:r>
            <a:r>
              <a:rPr sz="1200" dirty="0">
                <a:solidFill>
                  <a:srgbClr val="888888"/>
                </a:solidFill>
                <a:cs typeface="Calibri"/>
              </a:rPr>
              <a:t>D</a:t>
            </a:r>
            <a:r>
              <a:rPr sz="1200" spc="-5" dirty="0">
                <a:solidFill>
                  <a:srgbClr val="888888"/>
                </a:solidFill>
                <a:cs typeface="Calibri"/>
              </a:rPr>
              <a:t>; </a:t>
            </a:r>
            <a:endParaRPr sz="1200" dirty="0">
              <a:solidFill>
                <a:prstClr val="black"/>
              </a:solidFill>
              <a:cs typeface="Calibri"/>
            </a:endParaRPr>
          </a:p>
        </p:txBody>
      </p:sp>
    </p:spTree>
    <p:extLst>
      <p:ext uri="{BB962C8B-B14F-4D97-AF65-F5344CB8AC3E}">
        <p14:creationId xmlns:p14="http://schemas.microsoft.com/office/powerpoint/2010/main" val="56975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56891" y="743131"/>
            <a:ext cx="522514" cy="928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3" name="object 3"/>
          <p:cNvSpPr/>
          <p:nvPr/>
        </p:nvSpPr>
        <p:spPr>
          <a:xfrm>
            <a:off x="2531291" y="905691"/>
            <a:ext cx="3738879" cy="3994331"/>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4" name="object 4"/>
          <p:cNvSpPr/>
          <p:nvPr/>
        </p:nvSpPr>
        <p:spPr>
          <a:xfrm>
            <a:off x="609600" y="489027"/>
            <a:ext cx="7593874" cy="0"/>
          </a:xfrm>
          <a:custGeom>
            <a:avLst/>
            <a:gdLst/>
            <a:ahLst/>
            <a:cxnLst/>
            <a:rect l="l" t="t" r="r" b="b"/>
            <a:pathLst>
              <a:path w="7593874">
                <a:moveTo>
                  <a:pt x="0" y="0"/>
                </a:moveTo>
                <a:lnTo>
                  <a:pt x="7593874" y="0"/>
                </a:lnTo>
              </a:path>
            </a:pathLst>
          </a:custGeom>
          <a:ln w="8708">
            <a:solidFill>
              <a:srgbClr val="838383"/>
            </a:solidFill>
          </a:ln>
        </p:spPr>
        <p:txBody>
          <a:bodyPr wrap="square" lIns="0" tIns="0" rIns="0" bIns="0" rtlCol="0">
            <a:noAutofit/>
          </a:bodyPr>
          <a:lstStyle/>
          <a:p>
            <a:endParaRPr>
              <a:solidFill>
                <a:prstClr val="black"/>
              </a:solidFill>
            </a:endParaRPr>
          </a:p>
        </p:txBody>
      </p:sp>
      <p:sp>
        <p:nvSpPr>
          <p:cNvPr id="5" name="object 5"/>
          <p:cNvSpPr/>
          <p:nvPr/>
        </p:nvSpPr>
        <p:spPr>
          <a:xfrm>
            <a:off x="613954" y="484674"/>
            <a:ext cx="0" cy="4675513"/>
          </a:xfrm>
          <a:custGeom>
            <a:avLst/>
            <a:gdLst/>
            <a:ahLst/>
            <a:cxnLst/>
            <a:rect l="l" t="t" r="r" b="b"/>
            <a:pathLst>
              <a:path h="4675513">
                <a:moveTo>
                  <a:pt x="0" y="4675513"/>
                </a:moveTo>
                <a:lnTo>
                  <a:pt x="0" y="0"/>
                </a:lnTo>
              </a:path>
            </a:pathLst>
          </a:custGeom>
          <a:ln w="8708">
            <a:solidFill>
              <a:srgbClr val="838383"/>
            </a:solidFill>
          </a:ln>
        </p:spPr>
        <p:txBody>
          <a:bodyPr wrap="square" lIns="0" tIns="0" rIns="0" bIns="0" rtlCol="0">
            <a:noAutofit/>
          </a:bodyPr>
          <a:lstStyle/>
          <a:p>
            <a:endParaRPr>
              <a:solidFill>
                <a:prstClr val="black"/>
              </a:solidFill>
            </a:endParaRPr>
          </a:p>
        </p:txBody>
      </p:sp>
      <p:sp>
        <p:nvSpPr>
          <p:cNvPr id="6" name="object 6"/>
          <p:cNvSpPr/>
          <p:nvPr/>
        </p:nvSpPr>
        <p:spPr>
          <a:xfrm>
            <a:off x="8196216" y="484674"/>
            <a:ext cx="0" cy="4675513"/>
          </a:xfrm>
          <a:custGeom>
            <a:avLst/>
            <a:gdLst/>
            <a:ahLst/>
            <a:cxnLst/>
            <a:rect l="l" t="t" r="r" b="b"/>
            <a:pathLst>
              <a:path h="4675513">
                <a:moveTo>
                  <a:pt x="0" y="4675513"/>
                </a:moveTo>
                <a:lnTo>
                  <a:pt x="0" y="0"/>
                </a:lnTo>
              </a:path>
            </a:pathLst>
          </a:custGeom>
          <a:ln w="14514">
            <a:solidFill>
              <a:srgbClr val="838383"/>
            </a:solidFill>
          </a:ln>
        </p:spPr>
        <p:txBody>
          <a:bodyPr wrap="square" lIns="0" tIns="0" rIns="0" bIns="0" rtlCol="0">
            <a:noAutofit/>
          </a:bodyPr>
          <a:lstStyle/>
          <a:p>
            <a:endParaRPr>
              <a:solidFill>
                <a:prstClr val="black"/>
              </a:solidFill>
            </a:endParaRPr>
          </a:p>
        </p:txBody>
      </p:sp>
      <p:sp>
        <p:nvSpPr>
          <p:cNvPr id="7" name="object 7"/>
          <p:cNvSpPr/>
          <p:nvPr/>
        </p:nvSpPr>
        <p:spPr>
          <a:xfrm>
            <a:off x="609600" y="5152932"/>
            <a:ext cx="7593874" cy="0"/>
          </a:xfrm>
          <a:custGeom>
            <a:avLst/>
            <a:gdLst/>
            <a:ahLst/>
            <a:cxnLst/>
            <a:rect l="l" t="t" r="r" b="b"/>
            <a:pathLst>
              <a:path w="7593874">
                <a:moveTo>
                  <a:pt x="0" y="0"/>
                </a:moveTo>
                <a:lnTo>
                  <a:pt x="7593874" y="0"/>
                </a:lnTo>
              </a:path>
            </a:pathLst>
          </a:custGeom>
          <a:ln w="14514">
            <a:solidFill>
              <a:srgbClr val="838383"/>
            </a:solidFill>
          </a:ln>
        </p:spPr>
        <p:txBody>
          <a:bodyPr wrap="square" lIns="0" tIns="0" rIns="0" bIns="0" rtlCol="0">
            <a:noAutofit/>
          </a:bodyPr>
          <a:lstStyle/>
          <a:p>
            <a:endParaRPr>
              <a:solidFill>
                <a:prstClr val="black"/>
              </a:solidFill>
            </a:endParaRPr>
          </a:p>
        </p:txBody>
      </p:sp>
      <p:sp>
        <p:nvSpPr>
          <p:cNvPr id="8" name="object 8"/>
          <p:cNvSpPr txBox="1"/>
          <p:nvPr/>
        </p:nvSpPr>
        <p:spPr>
          <a:xfrm>
            <a:off x="3996145" y="566265"/>
            <a:ext cx="1754505" cy="664845"/>
          </a:xfrm>
          <a:prstGeom prst="rect">
            <a:avLst/>
          </a:prstGeom>
        </p:spPr>
        <p:txBody>
          <a:bodyPr vert="horz" wrap="square" lIns="0" tIns="0" rIns="0" bIns="0" rtlCol="0">
            <a:noAutofit/>
          </a:bodyPr>
          <a:lstStyle/>
          <a:p>
            <a:pPr marL="369570"/>
            <a:r>
              <a:rPr sz="1300" spc="30" dirty="0">
                <a:solidFill>
                  <a:srgbClr val="010101"/>
                </a:solidFill>
                <a:latin typeface="Times New Roman"/>
                <a:cs typeface="Times New Roman"/>
              </a:rPr>
              <a:t>0</a:t>
            </a:r>
            <a:endParaRPr sz="1300">
              <a:solidFill>
                <a:prstClr val="black"/>
              </a:solidFill>
              <a:latin typeface="Times New Roman"/>
              <a:cs typeface="Times New Roman"/>
            </a:endParaRPr>
          </a:p>
          <a:p>
            <a:pPr marL="12700">
              <a:lnSpc>
                <a:spcPts val="1495"/>
              </a:lnSpc>
            </a:pPr>
            <a:r>
              <a:rPr sz="1450" u="sng" spc="-300" dirty="0">
                <a:solidFill>
                  <a:srgbClr val="676767"/>
                </a:solidFill>
                <a:latin typeface="Courier New"/>
                <a:cs typeface="Courier New"/>
              </a:rPr>
              <a:t> </a:t>
            </a:r>
            <a:r>
              <a:rPr sz="1450" spc="-585" dirty="0">
                <a:solidFill>
                  <a:srgbClr val="676767"/>
                </a:solidFill>
                <a:latin typeface="Courier New"/>
                <a:cs typeface="Courier New"/>
              </a:rPr>
              <a:t>.l..</a:t>
            </a:r>
            <a:r>
              <a:rPr sz="1450" spc="-515" dirty="0">
                <a:solidFill>
                  <a:srgbClr val="676767"/>
                </a:solidFill>
                <a:latin typeface="Courier New"/>
                <a:cs typeface="Courier New"/>
              </a:rPr>
              <a:t>r</a:t>
            </a:r>
            <a:r>
              <a:rPr sz="1450" spc="-325" dirty="0">
                <a:solidFill>
                  <a:srgbClr val="878787"/>
                </a:solidFill>
                <a:latin typeface="Courier New"/>
                <a:cs typeface="Courier New"/>
              </a:rPr>
              <a:t>--r</a:t>
            </a:r>
            <a:r>
              <a:rPr sz="1450" spc="-415" dirty="0">
                <a:solidFill>
                  <a:srgbClr val="878787"/>
                </a:solidFill>
                <a:latin typeface="Courier New"/>
                <a:cs typeface="Courier New"/>
              </a:rPr>
              <a:t>-</a:t>
            </a:r>
            <a:r>
              <a:rPr sz="1450" spc="-690" dirty="0">
                <a:solidFill>
                  <a:srgbClr val="676767"/>
                </a:solidFill>
                <a:latin typeface="Courier New"/>
                <a:cs typeface="Courier New"/>
              </a:rPr>
              <a:t>.,..::;</a:t>
            </a:r>
            <a:r>
              <a:rPr sz="1450" spc="-505" dirty="0">
                <a:solidFill>
                  <a:srgbClr val="676767"/>
                </a:solidFill>
                <a:latin typeface="Courier New"/>
                <a:cs typeface="Courier New"/>
              </a:rPr>
              <a:t> </a:t>
            </a:r>
            <a:r>
              <a:rPr sz="1450" spc="-735" dirty="0">
                <a:solidFill>
                  <a:srgbClr val="676767"/>
                </a:solidFill>
                <a:latin typeface="Courier New"/>
                <a:cs typeface="Courier New"/>
              </a:rPr>
              <a:t>,</a:t>
            </a:r>
            <a:r>
              <a:rPr sz="1450" spc="-830" dirty="0">
                <a:solidFill>
                  <a:srgbClr val="111111"/>
                </a:solidFill>
                <a:latin typeface="Courier New"/>
                <a:cs typeface="Courier New"/>
              </a:rPr>
              <a:t>1</a:t>
            </a:r>
            <a:r>
              <a:rPr sz="1450" spc="-690" dirty="0">
                <a:solidFill>
                  <a:srgbClr val="676767"/>
                </a:solidFill>
                <a:latin typeface="Courier New"/>
                <a:cs typeface="Courier New"/>
              </a:rPr>
              <a:t>J</a:t>
            </a:r>
            <a:r>
              <a:rPr sz="1450" spc="-459" dirty="0">
                <a:solidFill>
                  <a:srgbClr val="676767"/>
                </a:solidFill>
                <a:latin typeface="Courier New"/>
                <a:cs typeface="Courier New"/>
              </a:rPr>
              <a:t> </a:t>
            </a:r>
            <a:r>
              <a:rPr sz="1450" spc="-200" dirty="0">
                <a:solidFill>
                  <a:srgbClr val="010101"/>
                </a:solidFill>
                <a:latin typeface="Courier New"/>
                <a:cs typeface="Courier New"/>
              </a:rPr>
              <a:t>015</a:t>
            </a:r>
            <a:r>
              <a:rPr sz="1450" spc="-254" dirty="0">
                <a:solidFill>
                  <a:srgbClr val="010101"/>
                </a:solidFill>
                <a:latin typeface="Courier New"/>
                <a:cs typeface="Courier New"/>
              </a:rPr>
              <a:t>2</a:t>
            </a:r>
            <a:r>
              <a:rPr sz="1450" spc="95" dirty="0">
                <a:solidFill>
                  <a:srgbClr val="010101"/>
                </a:solidFill>
                <a:latin typeface="Courier New"/>
                <a:cs typeface="Courier New"/>
              </a:rPr>
              <a:t>0</a:t>
            </a:r>
            <a:endParaRPr sz="1450">
              <a:solidFill>
                <a:prstClr val="black"/>
              </a:solidFill>
              <a:latin typeface="Courier New"/>
              <a:cs typeface="Courier New"/>
            </a:endParaRPr>
          </a:p>
          <a:p>
            <a:pPr marR="12700" algn="r">
              <a:spcBef>
                <a:spcPts val="245"/>
              </a:spcBef>
            </a:pPr>
            <a:r>
              <a:rPr sz="1450" spc="-114" dirty="0">
                <a:solidFill>
                  <a:srgbClr val="010101"/>
                </a:solidFill>
                <a:latin typeface="Courier New"/>
                <a:cs typeface="Courier New"/>
              </a:rPr>
              <a:t>2 540</a:t>
            </a:r>
            <a:endParaRPr sz="1450">
              <a:solidFill>
                <a:prstClr val="black"/>
              </a:solidFill>
              <a:latin typeface="Courier New"/>
              <a:cs typeface="Courier New"/>
            </a:endParaRPr>
          </a:p>
        </p:txBody>
      </p:sp>
      <p:sp>
        <p:nvSpPr>
          <p:cNvPr id="9" name="object 9"/>
          <p:cNvSpPr txBox="1"/>
          <p:nvPr/>
        </p:nvSpPr>
        <p:spPr>
          <a:xfrm>
            <a:off x="5671093" y="1112956"/>
            <a:ext cx="335915" cy="459105"/>
          </a:xfrm>
          <a:prstGeom prst="rect">
            <a:avLst/>
          </a:prstGeom>
        </p:spPr>
        <p:txBody>
          <a:bodyPr vert="horz" wrap="square" lIns="0" tIns="0" rIns="0" bIns="0" rtlCol="0">
            <a:noAutofit/>
          </a:bodyPr>
          <a:lstStyle/>
          <a:p>
            <a:pPr marL="12700"/>
            <a:r>
              <a:rPr sz="1450" spc="-114" dirty="0">
                <a:solidFill>
                  <a:srgbClr val="010101"/>
                </a:solidFill>
                <a:latin typeface="Courier New"/>
                <a:cs typeface="Courier New"/>
              </a:rPr>
              <a:t>4</a:t>
            </a:r>
            <a:r>
              <a:rPr sz="1450" spc="-605" dirty="0">
                <a:solidFill>
                  <a:srgbClr val="010101"/>
                </a:solidFill>
                <a:latin typeface="Courier New"/>
                <a:cs typeface="Courier New"/>
              </a:rPr>
              <a:t>5</a:t>
            </a:r>
            <a:r>
              <a:rPr sz="3000" spc="-742" baseline="-27777" dirty="0">
                <a:solidFill>
                  <a:srgbClr val="010101"/>
                </a:solidFill>
                <a:latin typeface="Courier New"/>
                <a:cs typeface="Courier New"/>
              </a:rPr>
              <a:t>so</a:t>
            </a:r>
            <a:endParaRPr sz="3000" baseline="-27777">
              <a:solidFill>
                <a:prstClr val="black"/>
              </a:solidFill>
              <a:latin typeface="Courier New"/>
              <a:cs typeface="Courier New"/>
            </a:endParaRPr>
          </a:p>
        </p:txBody>
      </p:sp>
      <p:sp>
        <p:nvSpPr>
          <p:cNvPr id="10" name="object 10"/>
          <p:cNvSpPr txBox="1"/>
          <p:nvPr/>
        </p:nvSpPr>
        <p:spPr>
          <a:xfrm>
            <a:off x="5912031" y="1449813"/>
            <a:ext cx="211454" cy="245745"/>
          </a:xfrm>
          <a:prstGeom prst="rect">
            <a:avLst/>
          </a:prstGeom>
        </p:spPr>
        <p:txBody>
          <a:bodyPr vert="horz" wrap="square" lIns="0" tIns="0" rIns="0" bIns="0" rtlCol="0">
            <a:noAutofit/>
          </a:bodyPr>
          <a:lstStyle/>
          <a:p>
            <a:pPr marL="12700"/>
            <a:r>
              <a:rPr sz="1450" spc="-140" dirty="0">
                <a:solidFill>
                  <a:srgbClr val="010101"/>
                </a:solidFill>
                <a:latin typeface="Courier New"/>
                <a:cs typeface="Courier New"/>
              </a:rPr>
              <a:t>55</a:t>
            </a:r>
            <a:endParaRPr sz="1450">
              <a:solidFill>
                <a:prstClr val="black"/>
              </a:solidFill>
              <a:latin typeface="Courier New"/>
              <a:cs typeface="Courier New"/>
            </a:endParaRPr>
          </a:p>
        </p:txBody>
      </p:sp>
      <p:sp>
        <p:nvSpPr>
          <p:cNvPr id="11" name="object 11"/>
          <p:cNvSpPr txBox="1"/>
          <p:nvPr/>
        </p:nvSpPr>
        <p:spPr>
          <a:xfrm>
            <a:off x="6013631" y="1622681"/>
            <a:ext cx="382905" cy="549275"/>
          </a:xfrm>
          <a:prstGeom prst="rect">
            <a:avLst/>
          </a:prstGeom>
        </p:spPr>
        <p:txBody>
          <a:bodyPr vert="horz" wrap="square" lIns="0" tIns="0" rIns="0" bIns="0" rtlCol="0">
            <a:noAutofit/>
          </a:bodyPr>
          <a:lstStyle/>
          <a:p>
            <a:pPr marL="12700">
              <a:lnSpc>
                <a:spcPts val="1515"/>
              </a:lnSpc>
            </a:pPr>
            <a:r>
              <a:rPr sz="1300" spc="45" dirty="0">
                <a:solidFill>
                  <a:srgbClr val="010101"/>
                </a:solidFill>
                <a:latin typeface="Times New Roman"/>
                <a:cs typeface="Times New Roman"/>
              </a:rPr>
              <a:t>60</a:t>
            </a:r>
            <a:endParaRPr sz="1300">
              <a:solidFill>
                <a:prstClr val="black"/>
              </a:solidFill>
              <a:latin typeface="Times New Roman"/>
              <a:cs typeface="Times New Roman"/>
            </a:endParaRPr>
          </a:p>
          <a:p>
            <a:pPr marL="99695">
              <a:lnSpc>
                <a:spcPts val="1285"/>
              </a:lnSpc>
            </a:pPr>
            <a:r>
              <a:rPr sz="1450" spc="-105" dirty="0">
                <a:solidFill>
                  <a:srgbClr val="010101"/>
                </a:solidFill>
                <a:latin typeface="Courier New"/>
                <a:cs typeface="Courier New"/>
              </a:rPr>
              <a:t>65</a:t>
            </a:r>
            <a:endParaRPr sz="1450">
              <a:solidFill>
                <a:prstClr val="black"/>
              </a:solidFill>
              <a:latin typeface="Courier New"/>
              <a:cs typeface="Courier New"/>
            </a:endParaRPr>
          </a:p>
          <a:p>
            <a:pPr marL="175260">
              <a:lnSpc>
                <a:spcPts val="1330"/>
              </a:lnSpc>
            </a:pPr>
            <a:r>
              <a:rPr sz="1450" spc="-105" dirty="0">
                <a:solidFill>
                  <a:srgbClr val="010101"/>
                </a:solidFill>
                <a:latin typeface="Courier New"/>
                <a:cs typeface="Courier New"/>
              </a:rPr>
              <a:t>70</a:t>
            </a:r>
            <a:endParaRPr sz="1450">
              <a:solidFill>
                <a:prstClr val="black"/>
              </a:solidFill>
              <a:latin typeface="Courier New"/>
              <a:cs typeface="Courier New"/>
            </a:endParaRPr>
          </a:p>
        </p:txBody>
      </p:sp>
      <p:sp>
        <p:nvSpPr>
          <p:cNvPr id="12" name="object 12"/>
          <p:cNvSpPr txBox="1"/>
          <p:nvPr/>
        </p:nvSpPr>
        <p:spPr>
          <a:xfrm>
            <a:off x="5514340" y="2118965"/>
            <a:ext cx="1084580" cy="1135380"/>
          </a:xfrm>
          <a:prstGeom prst="rect">
            <a:avLst/>
          </a:prstGeom>
        </p:spPr>
        <p:txBody>
          <a:bodyPr vert="horz" wrap="square" lIns="0" tIns="0" rIns="0" bIns="0" rtlCol="0">
            <a:noAutofit/>
          </a:bodyPr>
          <a:lstStyle/>
          <a:p>
            <a:pPr marR="179070" algn="r"/>
            <a:r>
              <a:rPr sz="1300" spc="35" dirty="0">
                <a:solidFill>
                  <a:srgbClr val="010101"/>
                </a:solidFill>
                <a:latin typeface="Times New Roman"/>
                <a:cs typeface="Times New Roman"/>
              </a:rPr>
              <a:t>75</a:t>
            </a:r>
            <a:endParaRPr sz="1300" dirty="0">
              <a:solidFill>
                <a:prstClr val="black"/>
              </a:solidFill>
              <a:latin typeface="Times New Roman"/>
              <a:cs typeface="Times New Roman"/>
            </a:endParaRPr>
          </a:p>
          <a:p>
            <a:pPr marR="130810" algn="r">
              <a:lnSpc>
                <a:spcPts val="1395"/>
              </a:lnSpc>
              <a:tabLst>
                <a:tab pos="427990" algn="l"/>
              </a:tabLst>
            </a:pPr>
            <a:r>
              <a:rPr sz="1300" spc="1165" dirty="0">
                <a:solidFill>
                  <a:srgbClr val="547EB1"/>
                </a:solidFill>
                <a:latin typeface="Times New Roman"/>
                <a:cs typeface="Times New Roman"/>
              </a:rPr>
              <a:t>.	</a:t>
            </a:r>
            <a:r>
              <a:rPr sz="1300" spc="55" dirty="0">
                <a:solidFill>
                  <a:srgbClr val="010101"/>
                </a:solidFill>
                <a:latin typeface="Times New Roman"/>
                <a:cs typeface="Times New Roman"/>
              </a:rPr>
              <a:t>80</a:t>
            </a:r>
            <a:endParaRPr sz="1300" dirty="0">
              <a:solidFill>
                <a:prstClr val="black"/>
              </a:solidFill>
              <a:latin typeface="Times New Roman"/>
              <a:cs typeface="Times New Roman"/>
            </a:endParaRPr>
          </a:p>
          <a:p>
            <a:pPr marR="104775" algn="r">
              <a:lnSpc>
                <a:spcPts val="1440"/>
              </a:lnSpc>
            </a:pPr>
            <a:r>
              <a:rPr sz="1300" spc="55" dirty="0">
                <a:solidFill>
                  <a:srgbClr val="010101"/>
                </a:solidFill>
                <a:latin typeface="Times New Roman"/>
                <a:cs typeface="Times New Roman"/>
              </a:rPr>
              <a:t>85</a:t>
            </a:r>
            <a:endParaRPr sz="1300" dirty="0">
              <a:solidFill>
                <a:prstClr val="black"/>
              </a:solidFill>
              <a:latin typeface="Times New Roman"/>
              <a:cs typeface="Times New Roman"/>
            </a:endParaRPr>
          </a:p>
          <a:p>
            <a:pPr marR="96520" algn="r">
              <a:lnSpc>
                <a:spcPts val="1415"/>
              </a:lnSpc>
              <a:tabLst>
                <a:tab pos="800735" algn="l"/>
              </a:tabLst>
            </a:pPr>
            <a:r>
              <a:rPr sz="1300" spc="60" dirty="0">
                <a:solidFill>
                  <a:srgbClr val="878787"/>
                </a:solidFill>
                <a:latin typeface="Times New Roman"/>
                <a:cs typeface="Times New Roman"/>
              </a:rPr>
              <a:t>--1---t-	</a:t>
            </a:r>
            <a:r>
              <a:rPr sz="1300" spc="30" dirty="0">
                <a:solidFill>
                  <a:srgbClr val="010101"/>
                </a:solidFill>
                <a:latin typeface="Times New Roman"/>
                <a:cs typeface="Times New Roman"/>
              </a:rPr>
              <a:t>90</a:t>
            </a:r>
            <a:endParaRPr sz="1300" dirty="0">
              <a:solidFill>
                <a:prstClr val="black"/>
              </a:solidFill>
              <a:latin typeface="Times New Roman"/>
              <a:cs typeface="Times New Roman"/>
            </a:endParaRPr>
          </a:p>
          <a:p>
            <a:pPr marR="104139" algn="r">
              <a:lnSpc>
                <a:spcPts val="1250"/>
              </a:lnSpc>
              <a:tabLst>
                <a:tab pos="798195" algn="l"/>
              </a:tabLst>
            </a:pPr>
            <a:r>
              <a:rPr sz="1100" spc="25" dirty="0">
                <a:solidFill>
                  <a:srgbClr val="878787"/>
                </a:solidFill>
                <a:latin typeface="Arial"/>
                <a:cs typeface="Arial"/>
              </a:rPr>
              <a:t>---r-	</a:t>
            </a:r>
            <a:r>
              <a:rPr sz="1150" spc="25" dirty="0">
                <a:solidFill>
                  <a:srgbClr val="010101"/>
                </a:solidFill>
                <a:latin typeface="Arial"/>
                <a:cs typeface="Arial"/>
              </a:rPr>
              <a:t>95</a:t>
            </a:r>
            <a:endParaRPr sz="1150" dirty="0">
              <a:solidFill>
                <a:prstClr val="black"/>
              </a:solidFill>
              <a:latin typeface="Arial"/>
              <a:cs typeface="Arial"/>
            </a:endParaRPr>
          </a:p>
          <a:p>
            <a:pPr marR="12700" algn="r">
              <a:lnSpc>
                <a:spcPts val="1685"/>
              </a:lnSpc>
            </a:pPr>
            <a:r>
              <a:rPr sz="1450" spc="-150" dirty="0">
                <a:solidFill>
                  <a:srgbClr val="010101"/>
                </a:solidFill>
                <a:latin typeface="Courier New"/>
                <a:cs typeface="Courier New"/>
              </a:rPr>
              <a:t>100</a:t>
            </a:r>
            <a:endParaRPr sz="1450" dirty="0">
              <a:solidFill>
                <a:prstClr val="black"/>
              </a:solidFill>
              <a:latin typeface="Courier New"/>
              <a:cs typeface="Courier New"/>
            </a:endParaRPr>
          </a:p>
        </p:txBody>
      </p:sp>
      <p:sp>
        <p:nvSpPr>
          <p:cNvPr id="13" name="object 13"/>
          <p:cNvSpPr txBox="1"/>
          <p:nvPr/>
        </p:nvSpPr>
        <p:spPr>
          <a:xfrm>
            <a:off x="6065883" y="3188256"/>
            <a:ext cx="491490" cy="753745"/>
          </a:xfrm>
          <a:prstGeom prst="rect">
            <a:avLst/>
          </a:prstGeom>
        </p:spPr>
        <p:txBody>
          <a:bodyPr vert="horz" wrap="square" lIns="0" tIns="0" rIns="0" bIns="0" rtlCol="0">
            <a:noAutofit/>
          </a:bodyPr>
          <a:lstStyle/>
          <a:p>
            <a:pPr marL="209550"/>
            <a:r>
              <a:rPr sz="1450" spc="-170" dirty="0">
                <a:solidFill>
                  <a:srgbClr val="010101"/>
                </a:solidFill>
                <a:latin typeface="Courier New"/>
                <a:cs typeface="Courier New"/>
              </a:rPr>
              <a:t>105</a:t>
            </a:r>
            <a:endParaRPr sz="1450">
              <a:solidFill>
                <a:prstClr val="black"/>
              </a:solidFill>
              <a:latin typeface="Courier New"/>
              <a:cs typeface="Courier New"/>
            </a:endParaRPr>
          </a:p>
          <a:p>
            <a:pPr marL="157480">
              <a:lnSpc>
                <a:spcPts val="1390"/>
              </a:lnSpc>
            </a:pPr>
            <a:r>
              <a:rPr sz="1450" spc="-150" dirty="0">
                <a:solidFill>
                  <a:srgbClr val="010101"/>
                </a:solidFill>
                <a:latin typeface="Courier New"/>
                <a:cs typeface="Courier New"/>
              </a:rPr>
              <a:t>110</a:t>
            </a:r>
            <a:endParaRPr sz="1450">
              <a:solidFill>
                <a:prstClr val="black"/>
              </a:solidFill>
              <a:latin typeface="Courier New"/>
              <a:cs typeface="Courier New"/>
            </a:endParaRPr>
          </a:p>
          <a:p>
            <a:pPr marL="93980">
              <a:lnSpc>
                <a:spcPts val="1305"/>
              </a:lnSpc>
            </a:pPr>
            <a:r>
              <a:rPr sz="1450" spc="-175" dirty="0">
                <a:solidFill>
                  <a:srgbClr val="010101"/>
                </a:solidFill>
                <a:latin typeface="Courier New"/>
                <a:cs typeface="Courier New"/>
              </a:rPr>
              <a:t>115</a:t>
            </a:r>
            <a:endParaRPr sz="1450">
              <a:solidFill>
                <a:prstClr val="black"/>
              </a:solidFill>
              <a:latin typeface="Courier New"/>
              <a:cs typeface="Courier New"/>
            </a:endParaRPr>
          </a:p>
          <a:p>
            <a:pPr marL="12700">
              <a:lnSpc>
                <a:spcPts val="1305"/>
              </a:lnSpc>
            </a:pPr>
            <a:r>
              <a:rPr sz="1450" spc="-150" dirty="0">
                <a:solidFill>
                  <a:srgbClr val="010101"/>
                </a:solidFill>
                <a:latin typeface="Courier New"/>
                <a:cs typeface="Courier New"/>
              </a:rPr>
              <a:t>120</a:t>
            </a:r>
            <a:endParaRPr sz="1450">
              <a:solidFill>
                <a:prstClr val="black"/>
              </a:solidFill>
              <a:latin typeface="Courier New"/>
              <a:cs typeface="Courier New"/>
            </a:endParaRPr>
          </a:p>
        </p:txBody>
      </p:sp>
      <p:sp>
        <p:nvSpPr>
          <p:cNvPr id="14" name="object 14"/>
          <p:cNvSpPr txBox="1"/>
          <p:nvPr/>
        </p:nvSpPr>
        <p:spPr>
          <a:xfrm>
            <a:off x="5917836" y="3852870"/>
            <a:ext cx="346710" cy="513715"/>
          </a:xfrm>
          <a:prstGeom prst="rect">
            <a:avLst/>
          </a:prstGeom>
        </p:spPr>
        <p:txBody>
          <a:bodyPr vert="horz" wrap="square" lIns="0" tIns="0" rIns="0" bIns="0" rtlCol="0">
            <a:noAutofit/>
          </a:bodyPr>
          <a:lstStyle/>
          <a:p>
            <a:pPr marL="64769">
              <a:lnSpc>
                <a:spcPts val="1645"/>
              </a:lnSpc>
            </a:pPr>
            <a:r>
              <a:rPr sz="1450" spc="-170" dirty="0">
                <a:solidFill>
                  <a:srgbClr val="010101"/>
                </a:solidFill>
                <a:latin typeface="Courier New"/>
                <a:cs typeface="Courier New"/>
              </a:rPr>
              <a:t>125</a:t>
            </a:r>
            <a:endParaRPr sz="1450">
              <a:solidFill>
                <a:prstClr val="black"/>
              </a:solidFill>
              <a:latin typeface="Courier New"/>
              <a:cs typeface="Courier New"/>
            </a:endParaRPr>
          </a:p>
          <a:p>
            <a:pPr marL="41275">
              <a:lnSpc>
                <a:spcPts val="1105"/>
              </a:lnSpc>
            </a:pPr>
            <a:r>
              <a:rPr sz="1300" spc="35" dirty="0">
                <a:solidFill>
                  <a:srgbClr val="010101"/>
                </a:solidFill>
                <a:latin typeface="Times New Roman"/>
                <a:cs typeface="Times New Roman"/>
              </a:rPr>
              <a:t>30</a:t>
            </a:r>
            <a:endParaRPr sz="1300">
              <a:solidFill>
                <a:prstClr val="black"/>
              </a:solidFill>
              <a:latin typeface="Times New Roman"/>
              <a:cs typeface="Times New Roman"/>
            </a:endParaRPr>
          </a:p>
          <a:p>
            <a:pPr marL="12700">
              <a:lnSpc>
                <a:spcPts val="1200"/>
              </a:lnSpc>
            </a:pPr>
            <a:r>
              <a:rPr sz="1300" spc="45" dirty="0">
                <a:solidFill>
                  <a:srgbClr val="010101"/>
                </a:solidFill>
                <a:latin typeface="Times New Roman"/>
                <a:cs typeface="Times New Roman"/>
              </a:rPr>
              <a:t>5</a:t>
            </a:r>
            <a:endParaRPr sz="1300">
              <a:solidFill>
                <a:prstClr val="black"/>
              </a:solidFill>
              <a:latin typeface="Times New Roman"/>
              <a:cs typeface="Times New Roman"/>
            </a:endParaRPr>
          </a:p>
        </p:txBody>
      </p:sp>
      <p:sp>
        <p:nvSpPr>
          <p:cNvPr id="15" name="object 15"/>
          <p:cNvSpPr txBox="1"/>
          <p:nvPr/>
        </p:nvSpPr>
        <p:spPr>
          <a:xfrm>
            <a:off x="596900" y="5391009"/>
            <a:ext cx="7951470" cy="782320"/>
          </a:xfrm>
          <a:prstGeom prst="rect">
            <a:avLst/>
          </a:prstGeom>
        </p:spPr>
        <p:txBody>
          <a:bodyPr vert="horz" wrap="square" lIns="0" tIns="0" rIns="0" bIns="0" rtlCol="0">
            <a:noAutofit/>
          </a:bodyPr>
          <a:lstStyle/>
          <a:p>
            <a:pPr marL="12700" marR="12700" indent="5715" algn="just">
              <a:lnSpc>
                <a:spcPct val="105300"/>
              </a:lnSpc>
            </a:pPr>
            <a:r>
              <a:rPr sz="1600" spc="5" dirty="0">
                <a:solidFill>
                  <a:srgbClr val="010101"/>
                </a:solidFill>
                <a:latin typeface="Times New Roman"/>
                <a:cs typeface="Times New Roman"/>
              </a:rPr>
              <a:t>24</a:t>
            </a:r>
            <a:r>
              <a:rPr sz="1600" spc="85" dirty="0">
                <a:solidFill>
                  <a:srgbClr val="010101"/>
                </a:solidFill>
                <a:latin typeface="Times New Roman"/>
                <a:cs typeface="Times New Roman"/>
              </a:rPr>
              <a:t> </a:t>
            </a:r>
            <a:r>
              <a:rPr sz="1600" dirty="0">
                <a:solidFill>
                  <a:srgbClr val="010101"/>
                </a:solidFill>
                <a:latin typeface="Times New Roman"/>
                <a:cs typeface="Times New Roman"/>
              </a:rPr>
              <a:t>GHz</a:t>
            </a:r>
            <a:r>
              <a:rPr sz="1600" spc="45" dirty="0">
                <a:solidFill>
                  <a:srgbClr val="010101"/>
                </a:solidFill>
                <a:latin typeface="Times New Roman"/>
                <a:cs typeface="Times New Roman"/>
              </a:rPr>
              <a:t> </a:t>
            </a:r>
            <a:r>
              <a:rPr sz="1600" spc="-10" dirty="0">
                <a:solidFill>
                  <a:srgbClr val="010101"/>
                </a:solidFill>
                <a:latin typeface="Times New Roman"/>
                <a:cs typeface="Times New Roman"/>
              </a:rPr>
              <a:t>beam</a:t>
            </a:r>
            <a:r>
              <a:rPr sz="1600" spc="185" dirty="0">
                <a:solidFill>
                  <a:srgbClr val="010101"/>
                </a:solidFill>
                <a:latin typeface="Times New Roman"/>
                <a:cs typeface="Times New Roman"/>
              </a:rPr>
              <a:t> </a:t>
            </a:r>
            <a:r>
              <a:rPr sz="1600" spc="5" dirty="0">
                <a:solidFill>
                  <a:srgbClr val="010101"/>
                </a:solidFill>
                <a:latin typeface="Times New Roman"/>
                <a:cs typeface="Times New Roman"/>
              </a:rPr>
              <a:t>focus</a:t>
            </a:r>
            <a:r>
              <a:rPr sz="1600" spc="20" dirty="0">
                <a:solidFill>
                  <a:srgbClr val="010101"/>
                </a:solidFill>
                <a:latin typeface="Times New Roman"/>
                <a:cs typeface="Times New Roman"/>
              </a:rPr>
              <a:t> </a:t>
            </a:r>
            <a:r>
              <a:rPr sz="1600" spc="5" dirty="0">
                <a:solidFill>
                  <a:srgbClr val="010101"/>
                </a:solidFill>
                <a:latin typeface="Times New Roman"/>
                <a:cs typeface="Times New Roman"/>
              </a:rPr>
              <a:t>with</a:t>
            </a:r>
            <a:r>
              <a:rPr sz="1600" spc="80" dirty="0">
                <a:solidFill>
                  <a:srgbClr val="010101"/>
                </a:solidFill>
                <a:latin typeface="Times New Roman"/>
                <a:cs typeface="Times New Roman"/>
              </a:rPr>
              <a:t> </a:t>
            </a:r>
            <a:r>
              <a:rPr sz="1600" dirty="0">
                <a:solidFill>
                  <a:srgbClr val="010101"/>
                </a:solidFill>
                <a:latin typeface="Times New Roman"/>
                <a:cs typeface="Times New Roman"/>
              </a:rPr>
              <a:t>plasma. </a:t>
            </a:r>
            <a:r>
              <a:rPr sz="1600" spc="165" dirty="0">
                <a:solidFill>
                  <a:srgbClr val="010101"/>
                </a:solidFill>
                <a:latin typeface="Times New Roman"/>
                <a:cs typeface="Times New Roman"/>
              </a:rPr>
              <a:t> </a:t>
            </a:r>
            <a:r>
              <a:rPr sz="1600" spc="15" dirty="0">
                <a:solidFill>
                  <a:srgbClr val="010101"/>
                </a:solidFill>
                <a:latin typeface="Times New Roman"/>
                <a:cs typeface="Times New Roman"/>
              </a:rPr>
              <a:t>Red</a:t>
            </a:r>
            <a:r>
              <a:rPr sz="1600" spc="75" dirty="0">
                <a:solidFill>
                  <a:srgbClr val="010101"/>
                </a:solidFill>
                <a:latin typeface="Times New Roman"/>
                <a:cs typeface="Times New Roman"/>
              </a:rPr>
              <a:t> </a:t>
            </a:r>
            <a:r>
              <a:rPr sz="1600" dirty="0">
                <a:solidFill>
                  <a:srgbClr val="010101"/>
                </a:solidFill>
                <a:latin typeface="Times New Roman"/>
                <a:cs typeface="Times New Roman"/>
              </a:rPr>
              <a:t>line</a:t>
            </a:r>
            <a:r>
              <a:rPr sz="1600" spc="80" dirty="0">
                <a:solidFill>
                  <a:srgbClr val="010101"/>
                </a:solidFill>
                <a:latin typeface="Times New Roman"/>
                <a:cs typeface="Times New Roman"/>
              </a:rPr>
              <a:t> </a:t>
            </a:r>
            <a:r>
              <a:rPr sz="1600" spc="-10" dirty="0">
                <a:solidFill>
                  <a:srgbClr val="010101"/>
                </a:solidFill>
                <a:latin typeface="Times New Roman"/>
                <a:cs typeface="Times New Roman"/>
              </a:rPr>
              <a:t>is</a:t>
            </a:r>
            <a:r>
              <a:rPr sz="1600" spc="20" dirty="0">
                <a:solidFill>
                  <a:srgbClr val="010101"/>
                </a:solidFill>
                <a:latin typeface="Times New Roman"/>
                <a:cs typeface="Times New Roman"/>
              </a:rPr>
              <a:t> </a:t>
            </a:r>
            <a:r>
              <a:rPr sz="1600" spc="5" dirty="0">
                <a:solidFill>
                  <a:srgbClr val="010101"/>
                </a:solidFill>
                <a:latin typeface="Times New Roman"/>
                <a:cs typeface="Times New Roman"/>
              </a:rPr>
              <a:t>with</a:t>
            </a:r>
            <a:r>
              <a:rPr sz="1600" spc="60" dirty="0">
                <a:solidFill>
                  <a:srgbClr val="010101"/>
                </a:solidFill>
                <a:latin typeface="Times New Roman"/>
                <a:cs typeface="Times New Roman"/>
              </a:rPr>
              <a:t> </a:t>
            </a:r>
            <a:r>
              <a:rPr sz="1600" spc="5" dirty="0">
                <a:solidFill>
                  <a:srgbClr val="010101"/>
                </a:solidFill>
                <a:latin typeface="Times New Roman"/>
                <a:cs typeface="Times New Roman"/>
              </a:rPr>
              <a:t>no</a:t>
            </a:r>
            <a:r>
              <a:rPr sz="1600" spc="60" dirty="0">
                <a:solidFill>
                  <a:srgbClr val="010101"/>
                </a:solidFill>
                <a:latin typeface="Times New Roman"/>
                <a:cs typeface="Times New Roman"/>
              </a:rPr>
              <a:t> </a:t>
            </a:r>
            <a:r>
              <a:rPr sz="1600" dirty="0">
                <a:solidFill>
                  <a:srgbClr val="010101"/>
                </a:solidFill>
                <a:latin typeface="Times New Roman"/>
                <a:cs typeface="Times New Roman"/>
              </a:rPr>
              <a:t>plasma. </a:t>
            </a:r>
            <a:r>
              <a:rPr sz="1600" spc="165" dirty="0">
                <a:solidFill>
                  <a:srgbClr val="010101"/>
                </a:solidFill>
                <a:latin typeface="Times New Roman"/>
                <a:cs typeface="Times New Roman"/>
              </a:rPr>
              <a:t> </a:t>
            </a:r>
            <a:r>
              <a:rPr sz="1600" dirty="0">
                <a:solidFill>
                  <a:srgbClr val="010101"/>
                </a:solidFill>
                <a:latin typeface="Times New Roman"/>
                <a:cs typeface="Times New Roman"/>
              </a:rPr>
              <a:t>Blue</a:t>
            </a:r>
            <a:r>
              <a:rPr sz="1600" spc="114" dirty="0">
                <a:solidFill>
                  <a:srgbClr val="010101"/>
                </a:solidFill>
                <a:latin typeface="Times New Roman"/>
                <a:cs typeface="Times New Roman"/>
              </a:rPr>
              <a:t> </a:t>
            </a:r>
            <a:r>
              <a:rPr sz="1600" dirty="0">
                <a:solidFill>
                  <a:srgbClr val="010101"/>
                </a:solidFill>
                <a:latin typeface="Times New Roman"/>
                <a:cs typeface="Times New Roman"/>
              </a:rPr>
              <a:t>line</a:t>
            </a:r>
            <a:r>
              <a:rPr sz="1600" spc="80" dirty="0">
                <a:solidFill>
                  <a:srgbClr val="010101"/>
                </a:solidFill>
                <a:latin typeface="Times New Roman"/>
                <a:cs typeface="Times New Roman"/>
              </a:rPr>
              <a:t> </a:t>
            </a:r>
            <a:r>
              <a:rPr sz="1600" spc="10" dirty="0">
                <a:solidFill>
                  <a:srgbClr val="010101"/>
                </a:solidFill>
                <a:latin typeface="Times New Roman"/>
                <a:cs typeface="Times New Roman"/>
              </a:rPr>
              <a:t>is </a:t>
            </a:r>
            <a:r>
              <a:rPr sz="1600" spc="5" dirty="0">
                <a:solidFill>
                  <a:srgbClr val="010101"/>
                </a:solidFill>
                <a:latin typeface="Times New Roman"/>
                <a:cs typeface="Times New Roman"/>
              </a:rPr>
              <a:t>with</a:t>
            </a:r>
            <a:r>
              <a:rPr sz="1600" spc="60" dirty="0">
                <a:solidFill>
                  <a:srgbClr val="010101"/>
                </a:solidFill>
                <a:latin typeface="Times New Roman"/>
                <a:cs typeface="Times New Roman"/>
              </a:rPr>
              <a:t> </a:t>
            </a:r>
            <a:r>
              <a:rPr sz="1600" dirty="0">
                <a:solidFill>
                  <a:srgbClr val="010101"/>
                </a:solidFill>
                <a:latin typeface="Times New Roman"/>
                <a:cs typeface="Times New Roman"/>
              </a:rPr>
              <a:t>plasma. </a:t>
            </a:r>
            <a:r>
              <a:rPr sz="1600" spc="15" dirty="0" smtClean="0">
                <a:solidFill>
                  <a:srgbClr val="010101"/>
                </a:solidFill>
                <a:latin typeface="Times New Roman"/>
                <a:cs typeface="Times New Roman"/>
              </a:rPr>
              <a:t>Note</a:t>
            </a:r>
            <a:r>
              <a:rPr sz="1600" spc="10" dirty="0" smtClean="0">
                <a:solidFill>
                  <a:srgbClr val="010101"/>
                </a:solidFill>
                <a:latin typeface="Times New Roman"/>
                <a:cs typeface="Times New Roman"/>
              </a:rPr>
              <a:t> </a:t>
            </a:r>
            <a:r>
              <a:rPr sz="1600" spc="10" dirty="0">
                <a:solidFill>
                  <a:srgbClr val="010101"/>
                </a:solidFill>
                <a:latin typeface="Times New Roman"/>
                <a:cs typeface="Times New Roman"/>
              </a:rPr>
              <a:t>that</a:t>
            </a:r>
            <a:r>
              <a:rPr sz="1600" spc="35" dirty="0">
                <a:solidFill>
                  <a:srgbClr val="010101"/>
                </a:solidFill>
                <a:latin typeface="Times New Roman"/>
                <a:cs typeface="Times New Roman"/>
              </a:rPr>
              <a:t> </a:t>
            </a:r>
            <a:r>
              <a:rPr sz="1600" spc="10" dirty="0">
                <a:solidFill>
                  <a:srgbClr val="010101"/>
                </a:solidFill>
                <a:latin typeface="Times New Roman"/>
                <a:cs typeface="Times New Roman"/>
              </a:rPr>
              <a:t>the</a:t>
            </a:r>
            <a:r>
              <a:rPr sz="1600" spc="55" dirty="0">
                <a:solidFill>
                  <a:srgbClr val="010101"/>
                </a:solidFill>
                <a:latin typeface="Times New Roman"/>
                <a:cs typeface="Times New Roman"/>
              </a:rPr>
              <a:t> </a:t>
            </a:r>
            <a:r>
              <a:rPr sz="1600" spc="5" dirty="0">
                <a:solidFill>
                  <a:srgbClr val="010101"/>
                </a:solidFill>
                <a:latin typeface="Times New Roman"/>
                <a:cs typeface="Times New Roman"/>
              </a:rPr>
              <a:t>plasma</a:t>
            </a:r>
            <a:r>
              <a:rPr sz="1600" spc="125" dirty="0">
                <a:solidFill>
                  <a:srgbClr val="010101"/>
                </a:solidFill>
                <a:latin typeface="Times New Roman"/>
                <a:cs typeface="Times New Roman"/>
              </a:rPr>
              <a:t> </a:t>
            </a:r>
            <a:r>
              <a:rPr sz="1600" spc="5" dirty="0">
                <a:solidFill>
                  <a:srgbClr val="010101"/>
                </a:solidFill>
                <a:latin typeface="Times New Roman"/>
                <a:cs typeface="Times New Roman"/>
              </a:rPr>
              <a:t>focus</a:t>
            </a:r>
            <a:r>
              <a:rPr sz="1600" spc="65" dirty="0">
                <a:solidFill>
                  <a:srgbClr val="010101"/>
                </a:solidFill>
                <a:latin typeface="Times New Roman"/>
                <a:cs typeface="Times New Roman"/>
              </a:rPr>
              <a:t> </a:t>
            </a:r>
            <a:r>
              <a:rPr sz="1600" spc="5" dirty="0">
                <a:solidFill>
                  <a:srgbClr val="010101"/>
                </a:solidFill>
                <a:latin typeface="Times New Roman"/>
                <a:cs typeface="Times New Roman"/>
              </a:rPr>
              <a:t>increases</a:t>
            </a:r>
            <a:r>
              <a:rPr sz="1600" spc="70" dirty="0">
                <a:solidFill>
                  <a:srgbClr val="010101"/>
                </a:solidFill>
                <a:latin typeface="Times New Roman"/>
                <a:cs typeface="Times New Roman"/>
              </a:rPr>
              <a:t> </a:t>
            </a:r>
            <a:r>
              <a:rPr sz="1600" spc="-10" dirty="0">
                <a:solidFill>
                  <a:srgbClr val="010101"/>
                </a:solidFill>
                <a:latin typeface="Times New Roman"/>
                <a:cs typeface="Times New Roman"/>
              </a:rPr>
              <a:t>beam </a:t>
            </a:r>
            <a:r>
              <a:rPr sz="1600" spc="-195" dirty="0">
                <a:solidFill>
                  <a:srgbClr val="010101"/>
                </a:solidFill>
                <a:latin typeface="Times New Roman"/>
                <a:cs typeface="Times New Roman"/>
              </a:rPr>
              <a:t> </a:t>
            </a:r>
            <a:r>
              <a:rPr sz="1600" spc="5" dirty="0">
                <a:solidFill>
                  <a:srgbClr val="010101"/>
                </a:solidFill>
                <a:latin typeface="Times New Roman"/>
                <a:cs typeface="Times New Roman"/>
              </a:rPr>
              <a:t>amplitude</a:t>
            </a:r>
            <a:r>
              <a:rPr sz="1600" spc="75" dirty="0">
                <a:solidFill>
                  <a:srgbClr val="010101"/>
                </a:solidFill>
                <a:latin typeface="Times New Roman"/>
                <a:cs typeface="Times New Roman"/>
              </a:rPr>
              <a:t> </a:t>
            </a:r>
            <a:r>
              <a:rPr sz="1600" spc="5" dirty="0">
                <a:solidFill>
                  <a:srgbClr val="010101"/>
                </a:solidFill>
                <a:latin typeface="Times New Roman"/>
                <a:cs typeface="Times New Roman"/>
              </a:rPr>
              <a:t>by</a:t>
            </a:r>
            <a:r>
              <a:rPr sz="1600" spc="105" dirty="0">
                <a:solidFill>
                  <a:srgbClr val="010101"/>
                </a:solidFill>
                <a:latin typeface="Times New Roman"/>
                <a:cs typeface="Times New Roman"/>
              </a:rPr>
              <a:t> </a:t>
            </a:r>
            <a:r>
              <a:rPr sz="1600" spc="40" dirty="0">
                <a:solidFill>
                  <a:srgbClr val="010101"/>
                </a:solidFill>
                <a:latin typeface="Times New Roman"/>
                <a:cs typeface="Times New Roman"/>
              </a:rPr>
              <a:t>a</a:t>
            </a:r>
            <a:r>
              <a:rPr sz="1600" spc="5" dirty="0">
                <a:solidFill>
                  <a:srgbClr val="010101"/>
                </a:solidFill>
                <a:latin typeface="Times New Roman"/>
                <a:cs typeface="Times New Roman"/>
              </a:rPr>
              <a:t> </a:t>
            </a:r>
            <a:r>
              <a:rPr sz="1600" dirty="0">
                <a:solidFill>
                  <a:srgbClr val="010101"/>
                </a:solidFill>
                <a:latin typeface="Times New Roman"/>
                <a:cs typeface="Times New Roman"/>
              </a:rPr>
              <a:t>factor</a:t>
            </a:r>
            <a:r>
              <a:rPr sz="1600" spc="85" dirty="0">
                <a:solidFill>
                  <a:srgbClr val="010101"/>
                </a:solidFill>
                <a:latin typeface="Times New Roman"/>
                <a:cs typeface="Times New Roman"/>
              </a:rPr>
              <a:t> </a:t>
            </a:r>
            <a:r>
              <a:rPr sz="1600" spc="20" dirty="0">
                <a:solidFill>
                  <a:srgbClr val="010101"/>
                </a:solidFill>
                <a:latin typeface="Times New Roman"/>
                <a:cs typeface="Times New Roman"/>
              </a:rPr>
              <a:t>of</a:t>
            </a:r>
            <a:r>
              <a:rPr sz="1600" spc="-40" dirty="0">
                <a:solidFill>
                  <a:srgbClr val="010101"/>
                </a:solidFill>
                <a:latin typeface="Times New Roman"/>
                <a:cs typeface="Times New Roman"/>
              </a:rPr>
              <a:t> </a:t>
            </a:r>
            <a:r>
              <a:rPr sz="1600" spc="15" dirty="0">
                <a:solidFill>
                  <a:srgbClr val="010101"/>
                </a:solidFill>
                <a:latin typeface="Times New Roman"/>
                <a:cs typeface="Times New Roman"/>
              </a:rPr>
              <a:t>two</a:t>
            </a:r>
            <a:r>
              <a:rPr sz="1600" spc="100" dirty="0">
                <a:solidFill>
                  <a:srgbClr val="010101"/>
                </a:solidFill>
                <a:latin typeface="Times New Roman"/>
                <a:cs typeface="Times New Roman"/>
              </a:rPr>
              <a:t> </a:t>
            </a:r>
            <a:r>
              <a:rPr sz="1600" spc="5" dirty="0">
                <a:solidFill>
                  <a:srgbClr val="010101"/>
                </a:solidFill>
                <a:latin typeface="Times New Roman"/>
                <a:cs typeface="Times New Roman"/>
              </a:rPr>
              <a:t>compared</a:t>
            </a:r>
            <a:r>
              <a:rPr sz="1600" spc="70" dirty="0">
                <a:solidFill>
                  <a:srgbClr val="010101"/>
                </a:solidFill>
                <a:latin typeface="Times New Roman"/>
                <a:cs typeface="Times New Roman"/>
              </a:rPr>
              <a:t> </a:t>
            </a:r>
            <a:r>
              <a:rPr sz="1600" spc="10" dirty="0">
                <a:solidFill>
                  <a:srgbClr val="010101"/>
                </a:solidFill>
                <a:latin typeface="Times New Roman"/>
                <a:cs typeface="Times New Roman"/>
              </a:rPr>
              <a:t>to</a:t>
            </a:r>
            <a:r>
              <a:rPr sz="1600" spc="55" dirty="0">
                <a:solidFill>
                  <a:srgbClr val="010101"/>
                </a:solidFill>
                <a:latin typeface="Times New Roman"/>
                <a:cs typeface="Times New Roman"/>
              </a:rPr>
              <a:t> </a:t>
            </a:r>
            <a:r>
              <a:rPr sz="1600" spc="5" dirty="0">
                <a:solidFill>
                  <a:srgbClr val="010101"/>
                </a:solidFill>
                <a:latin typeface="Times New Roman"/>
                <a:cs typeface="Times New Roman"/>
              </a:rPr>
              <a:t>no</a:t>
            </a:r>
            <a:r>
              <a:rPr sz="1600" spc="60" dirty="0">
                <a:solidFill>
                  <a:srgbClr val="010101"/>
                </a:solidFill>
                <a:latin typeface="Times New Roman"/>
                <a:cs typeface="Times New Roman"/>
              </a:rPr>
              <a:t> </a:t>
            </a:r>
            <a:r>
              <a:rPr sz="1600" spc="5" dirty="0" smtClean="0">
                <a:solidFill>
                  <a:srgbClr val="010101"/>
                </a:solidFill>
                <a:latin typeface="Times New Roman"/>
                <a:cs typeface="Times New Roman"/>
              </a:rPr>
              <a:t>plasma</a:t>
            </a:r>
            <a:endParaRPr lang="en-US" sz="1600" spc="5" dirty="0" smtClean="0">
              <a:solidFill>
                <a:srgbClr val="010101"/>
              </a:solidFill>
              <a:latin typeface="Times New Roman"/>
              <a:cs typeface="Times New Roman"/>
            </a:endParaRPr>
          </a:p>
          <a:p>
            <a:pPr marL="12700" marR="12700" indent="5715" algn="just">
              <a:lnSpc>
                <a:spcPct val="105300"/>
              </a:lnSpc>
            </a:pPr>
            <a:r>
              <a:rPr sz="1600" spc="125" dirty="0" smtClean="0">
                <a:solidFill>
                  <a:srgbClr val="010101"/>
                </a:solidFill>
                <a:latin typeface="Times New Roman"/>
                <a:cs typeface="Times New Roman"/>
              </a:rPr>
              <a:t> </a:t>
            </a:r>
            <a:r>
              <a:rPr sz="1600" spc="-225" dirty="0" smtClean="0">
                <a:solidFill>
                  <a:srgbClr val="010101"/>
                </a:solidFill>
                <a:latin typeface="Times New Roman"/>
                <a:cs typeface="Times New Roman"/>
              </a:rPr>
              <a:t>(,.</a:t>
            </a:r>
            <a:r>
              <a:rPr sz="1600" spc="30" dirty="0" smtClean="0">
                <a:solidFill>
                  <a:srgbClr val="010101"/>
                </a:solidFill>
                <a:latin typeface="Times New Roman"/>
                <a:cs typeface="Times New Roman"/>
              </a:rPr>
              <a:t>3</a:t>
            </a:r>
            <a:r>
              <a:rPr sz="1600" spc="15" dirty="0" smtClean="0">
                <a:solidFill>
                  <a:srgbClr val="010101"/>
                </a:solidFill>
                <a:latin typeface="Times New Roman"/>
                <a:cs typeface="Times New Roman"/>
              </a:rPr>
              <a:t> </a:t>
            </a:r>
            <a:r>
              <a:rPr sz="1600" spc="15" dirty="0">
                <a:solidFill>
                  <a:srgbClr val="010101"/>
                </a:solidFill>
                <a:latin typeface="Times New Roman"/>
                <a:cs typeface="Times New Roman"/>
              </a:rPr>
              <a:t>dB</a:t>
            </a:r>
            <a:r>
              <a:rPr sz="1600" spc="70" dirty="0">
                <a:solidFill>
                  <a:srgbClr val="010101"/>
                </a:solidFill>
                <a:latin typeface="Times New Roman"/>
                <a:cs typeface="Times New Roman"/>
              </a:rPr>
              <a:t> </a:t>
            </a:r>
            <a:r>
              <a:rPr sz="1600" spc="-10" dirty="0">
                <a:solidFill>
                  <a:srgbClr val="010101"/>
                </a:solidFill>
                <a:latin typeface="Times New Roman"/>
                <a:cs typeface="Times New Roman"/>
              </a:rPr>
              <a:t>gain)</a:t>
            </a:r>
            <a:endParaRPr sz="1600" dirty="0">
              <a:solidFill>
                <a:prstClr val="black"/>
              </a:solidFill>
              <a:latin typeface="Times New Roman"/>
              <a:cs typeface="Times New Roman"/>
            </a:endParaRPr>
          </a:p>
        </p:txBody>
      </p:sp>
      <p:sp>
        <p:nvSpPr>
          <p:cNvPr id="16" name="object 16"/>
          <p:cNvSpPr/>
          <p:nvPr/>
        </p:nvSpPr>
        <p:spPr>
          <a:xfrm>
            <a:off x="4702488" y="963790"/>
            <a:ext cx="46405" cy="0"/>
          </a:xfrm>
          <a:custGeom>
            <a:avLst/>
            <a:gdLst/>
            <a:ahLst/>
            <a:cxnLst/>
            <a:rect l="l" t="t" r="r" b="b"/>
            <a:pathLst>
              <a:path w="46405">
                <a:moveTo>
                  <a:pt x="0" y="0"/>
                </a:moveTo>
                <a:lnTo>
                  <a:pt x="46405" y="0"/>
                </a:lnTo>
              </a:path>
            </a:pathLst>
          </a:custGeom>
          <a:ln w="7550">
            <a:solidFill>
              <a:srgbClr val="666666"/>
            </a:solidFill>
          </a:ln>
        </p:spPr>
        <p:txBody>
          <a:bodyPr wrap="square" lIns="0" tIns="0" rIns="0" bIns="0" rtlCol="0">
            <a:noAutofit/>
          </a:bodyPr>
          <a:lstStyle/>
          <a:p>
            <a:endParaRPr>
              <a:solidFill>
                <a:prstClr val="black"/>
              </a:solidFill>
            </a:endParaRPr>
          </a:p>
        </p:txBody>
      </p:sp>
      <p:sp>
        <p:nvSpPr>
          <p:cNvPr id="17" name="object 17"/>
          <p:cNvSpPr txBox="1">
            <a:spLocks noGrp="1"/>
          </p:cNvSpPr>
          <p:nvPr>
            <p:ph type="sldNum" sz="quarter" idx="7"/>
          </p:nvPr>
        </p:nvSpPr>
        <p:spPr>
          <a:prstGeom prst="rect">
            <a:avLst/>
          </a:prstGeom>
        </p:spPr>
        <p:txBody>
          <a:bodyPr vert="horz" wrap="square" lIns="0" tIns="0" rIns="0" bIns="0" rtlCol="0">
            <a:noAutofit/>
          </a:bodyPr>
          <a:lstStyle/>
          <a:p>
            <a:pPr marL="25400"/>
            <a:fld id="{81D60167-4931-47E6-BA6A-407CBD079E47}" type="slidenum">
              <a:rPr sz="1200" spc="-110" dirty="0" smtClean="0">
                <a:solidFill>
                  <a:srgbClr val="878787"/>
                </a:solidFill>
                <a:latin typeface="Courier New"/>
                <a:cs typeface="Courier New"/>
              </a:rPr>
              <a:pPr marL="25400"/>
              <a:t>20</a:t>
            </a:fld>
            <a:endParaRPr sz="1200">
              <a:solidFill>
                <a:prstClr val="black"/>
              </a:solidFill>
              <a:latin typeface="Courier New"/>
              <a:cs typeface="Courier New"/>
            </a:endParaRPr>
          </a:p>
        </p:txBody>
      </p:sp>
      <p:sp>
        <p:nvSpPr>
          <p:cNvPr id="19"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cs typeface="Calibri"/>
              </a:rPr>
              <a:t>D</a:t>
            </a:r>
            <a:r>
              <a:rPr sz="1200" spc="-125" dirty="0">
                <a:solidFill>
                  <a:srgbClr val="888888"/>
                </a:solidFill>
                <a:cs typeface="Calibri"/>
              </a:rPr>
              <a:t>r</a:t>
            </a:r>
            <a:r>
              <a:rPr sz="1200" dirty="0">
                <a:solidFill>
                  <a:srgbClr val="888888"/>
                </a:solidFill>
                <a:cs typeface="Calibri"/>
              </a:rPr>
              <a:t>.</a:t>
            </a:r>
            <a:r>
              <a:rPr sz="1200" spc="-15" dirty="0">
                <a:solidFill>
                  <a:srgbClr val="888888"/>
                </a:solidFill>
                <a:cs typeface="Calibri"/>
              </a:rPr>
              <a:t> </a:t>
            </a:r>
            <a:r>
              <a:rPr sz="1200" spc="-105" dirty="0">
                <a:solidFill>
                  <a:srgbClr val="888888"/>
                </a:solidFill>
                <a:cs typeface="Calibri"/>
              </a:rPr>
              <a:t>T</a:t>
            </a:r>
            <a:r>
              <a:rPr sz="1200" spc="-10" dirty="0">
                <a:solidFill>
                  <a:srgbClr val="888888"/>
                </a:solidFill>
                <a:cs typeface="Calibri"/>
              </a:rPr>
              <a:t>ed A</a:t>
            </a:r>
            <a:r>
              <a:rPr sz="1200" spc="5" dirty="0">
                <a:solidFill>
                  <a:srgbClr val="888888"/>
                </a:solidFill>
                <a:cs typeface="Calibri"/>
              </a:rPr>
              <a:t>n</a:t>
            </a:r>
            <a:r>
              <a:rPr sz="1200" dirty="0">
                <a:solidFill>
                  <a:srgbClr val="888888"/>
                </a:solidFill>
                <a:cs typeface="Calibri"/>
              </a:rPr>
              <a:t>d</a:t>
            </a:r>
            <a:r>
              <a:rPr sz="1200" spc="-10" dirty="0">
                <a:solidFill>
                  <a:srgbClr val="888888"/>
                </a:solidFill>
                <a:cs typeface="Calibri"/>
              </a:rPr>
              <a:t>e</a:t>
            </a:r>
            <a:r>
              <a:rPr sz="1200" spc="-25" dirty="0">
                <a:solidFill>
                  <a:srgbClr val="888888"/>
                </a:solidFill>
                <a:cs typeface="Calibri"/>
              </a:rPr>
              <a:t>r</a:t>
            </a:r>
            <a:r>
              <a:rPr sz="1200" dirty="0">
                <a:solidFill>
                  <a:srgbClr val="888888"/>
                </a:solidFill>
                <a:cs typeface="Calibri"/>
              </a:rPr>
              <a:t>so</a:t>
            </a:r>
            <a:r>
              <a:rPr sz="1200" spc="5" dirty="0">
                <a:solidFill>
                  <a:srgbClr val="888888"/>
                </a:solidFill>
                <a:cs typeface="Calibri"/>
              </a:rPr>
              <a:t>n</a:t>
            </a:r>
            <a:r>
              <a:rPr sz="1200" spc="-5" dirty="0">
                <a:solidFill>
                  <a:srgbClr val="888888"/>
                </a:solidFill>
                <a:cs typeface="Calibri"/>
              </a:rPr>
              <a:t>;</a:t>
            </a:r>
            <a:r>
              <a:rPr sz="1200" spc="-20" dirty="0">
                <a:solidFill>
                  <a:srgbClr val="888888"/>
                </a:solidFill>
                <a:cs typeface="Calibri"/>
              </a:rPr>
              <a:t> </a:t>
            </a:r>
            <a:r>
              <a:rPr sz="1200" spc="-5" dirty="0">
                <a:solidFill>
                  <a:srgbClr val="888888"/>
                </a:solidFill>
                <a:cs typeface="Calibri"/>
              </a:rPr>
              <a:t>H</a:t>
            </a:r>
            <a:r>
              <a:rPr sz="1200" dirty="0">
                <a:solidFill>
                  <a:srgbClr val="888888"/>
                </a:solidFill>
                <a:cs typeface="Calibri"/>
              </a:rPr>
              <a:t>ale</a:t>
            </a:r>
            <a:r>
              <a:rPr sz="1200" spc="-10" dirty="0">
                <a:solidFill>
                  <a:srgbClr val="888888"/>
                </a:solidFill>
                <a:cs typeface="Calibri"/>
              </a:rPr>
              <a:t>a</a:t>
            </a:r>
            <a:r>
              <a:rPr sz="1200" spc="-40" dirty="0">
                <a:solidFill>
                  <a:srgbClr val="888888"/>
                </a:solidFill>
                <a:cs typeface="Calibri"/>
              </a:rPr>
              <a:t>k</a:t>
            </a:r>
            <a:r>
              <a:rPr sz="1200" dirty="0">
                <a:solidFill>
                  <a:srgbClr val="888888"/>
                </a:solidFill>
                <a:cs typeface="Calibri"/>
              </a:rPr>
              <a:t>ala</a:t>
            </a:r>
            <a:r>
              <a:rPr sz="1200" spc="15" dirty="0">
                <a:solidFill>
                  <a:srgbClr val="888888"/>
                </a:solidFill>
                <a:cs typeface="Calibri"/>
              </a:rPr>
              <a:t> </a:t>
            </a:r>
            <a:r>
              <a:rPr sz="1200" dirty="0">
                <a:solidFill>
                  <a:srgbClr val="888888"/>
                </a:solidFill>
                <a:cs typeface="Calibri"/>
              </a:rPr>
              <a:t>R</a:t>
            </a:r>
            <a:r>
              <a:rPr sz="1200" spc="-10" dirty="0">
                <a:solidFill>
                  <a:srgbClr val="888888"/>
                </a:solidFill>
                <a:cs typeface="Calibri"/>
              </a:rPr>
              <a:t>&amp;</a:t>
            </a:r>
            <a:r>
              <a:rPr sz="1200" dirty="0">
                <a:solidFill>
                  <a:srgbClr val="888888"/>
                </a:solidFill>
                <a:cs typeface="Calibri"/>
              </a:rPr>
              <a:t>D</a:t>
            </a:r>
            <a:r>
              <a:rPr sz="1200" spc="-5" dirty="0">
                <a:solidFill>
                  <a:srgbClr val="888888"/>
                </a:solidFill>
                <a:cs typeface="Calibri"/>
              </a:rPr>
              <a:t>; </a:t>
            </a:r>
            <a:endParaRPr sz="1200" dirty="0">
              <a:solidFill>
                <a:prstClr val="black"/>
              </a:solidFill>
              <a:cs typeface="Calibri"/>
            </a:endParaRPr>
          </a:p>
        </p:txBody>
      </p:sp>
    </p:spTree>
    <p:extLst>
      <p:ext uri="{BB962C8B-B14F-4D97-AF65-F5344CB8AC3E}">
        <p14:creationId xmlns:p14="http://schemas.microsoft.com/office/powerpoint/2010/main" val="2389881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219200"/>
            <a:ext cx="6934200" cy="4062651"/>
          </a:xfrm>
          <a:prstGeom prst="rect">
            <a:avLst/>
          </a:prstGeom>
        </p:spPr>
        <p:txBody>
          <a:bodyPr wrap="square">
            <a:spAutoFit/>
          </a:bodyPr>
          <a:lstStyle/>
          <a:p>
            <a:r>
              <a:rPr lang="en-US" sz="2400" b="1" dirty="0" smtClean="0"/>
              <a:t>STEERING </a:t>
            </a:r>
            <a:r>
              <a:rPr lang="en-US" sz="2400" b="1" dirty="0"/>
              <a:t>ANTENNA BEAMS WITH THE PHYSICS OF </a:t>
            </a:r>
            <a:r>
              <a:rPr lang="en-US" sz="2400" b="1" dirty="0" smtClean="0"/>
              <a:t>	REFRACTION THROUGH A </a:t>
            </a:r>
            <a:r>
              <a:rPr lang="en-US" sz="2400" b="1" dirty="0"/>
              <a:t>PLASMA</a:t>
            </a:r>
          </a:p>
          <a:p>
            <a:endParaRPr lang="en-US" dirty="0" smtClean="0"/>
          </a:p>
          <a:p>
            <a:endParaRPr lang="en-US" sz="2400" dirty="0"/>
          </a:p>
          <a:p>
            <a:pPr marL="285750" indent="-285750">
              <a:buFont typeface="Arial" pitchFamily="34" charset="0"/>
              <a:buChar char="•"/>
            </a:pPr>
            <a:r>
              <a:rPr lang="en-US" sz="2400" dirty="0" smtClean="0"/>
              <a:t>This </a:t>
            </a:r>
            <a:r>
              <a:rPr lang="en-US" sz="2400" dirty="0"/>
              <a:t>work involved using a much higher frequency (44 GHz, 0.68 cm) and therefore shorter wavelength.  </a:t>
            </a:r>
          </a:p>
          <a:p>
            <a:pPr marL="285750" indent="-285750">
              <a:buFont typeface="Arial" pitchFamily="34" charset="0"/>
              <a:buChar char="•"/>
            </a:pPr>
            <a:r>
              <a:rPr lang="en-US" sz="2400" dirty="0" smtClean="0"/>
              <a:t>This </a:t>
            </a:r>
            <a:r>
              <a:rPr lang="en-US" sz="2400" dirty="0"/>
              <a:t>wavelength is a factor of 5.6 smaller than the 3.8 cm tube diameter which should result in a more ideal lensing </a:t>
            </a:r>
            <a:r>
              <a:rPr lang="en-US" sz="2400" dirty="0" smtClean="0"/>
              <a:t>and steering action</a:t>
            </a:r>
            <a:r>
              <a:rPr lang="en-US" sz="2400" dirty="0"/>
              <a:t>. </a:t>
            </a:r>
          </a:p>
          <a:p>
            <a:pPr marL="285750" indent="-285750">
              <a:buFont typeface="Arial" pitchFamily="34" charset="0"/>
              <a:buChar char="•"/>
            </a:pPr>
            <a:endParaRPr lang="en-US" sz="2400" dirty="0"/>
          </a:p>
        </p:txBody>
      </p:sp>
      <p:sp>
        <p:nvSpPr>
          <p:cNvPr id="5" name="Rectangle 4"/>
          <p:cNvSpPr/>
          <p:nvPr/>
        </p:nvSpPr>
        <p:spPr>
          <a:xfrm>
            <a:off x="3429000" y="5410200"/>
            <a:ext cx="2181944" cy="276999"/>
          </a:xfrm>
          <a:prstGeom prst="rect">
            <a:avLst/>
          </a:prstGeom>
        </p:spPr>
        <p:txBody>
          <a:bodyPr wrap="none">
            <a:spAutoFit/>
          </a:bodyPr>
          <a:lstStyle/>
          <a:p>
            <a:r>
              <a:rPr lang="en-US" sz="1200" spc="-105" dirty="0" smtClean="0">
                <a:solidFill>
                  <a:srgbClr val="888888"/>
                </a:solidFill>
                <a:cs typeface="Calibri"/>
              </a:rPr>
              <a:t>Dr.  T</a:t>
            </a:r>
            <a:r>
              <a:rPr lang="en-US" sz="1200" spc="-10" dirty="0" smtClean="0">
                <a:solidFill>
                  <a:srgbClr val="888888"/>
                </a:solidFill>
                <a:cs typeface="Calibri"/>
              </a:rPr>
              <a:t>ed </a:t>
            </a:r>
            <a:r>
              <a:rPr lang="en-US" sz="1200" spc="-10" dirty="0">
                <a:solidFill>
                  <a:srgbClr val="888888"/>
                </a:solidFill>
                <a:cs typeface="Calibri"/>
              </a:rPr>
              <a:t>A</a:t>
            </a:r>
            <a:r>
              <a:rPr lang="en-US" sz="1200" spc="5" dirty="0">
                <a:solidFill>
                  <a:srgbClr val="888888"/>
                </a:solidFill>
                <a:cs typeface="Calibri"/>
              </a:rPr>
              <a:t>n</a:t>
            </a:r>
            <a:r>
              <a:rPr lang="en-US" sz="1200" dirty="0">
                <a:solidFill>
                  <a:srgbClr val="888888"/>
                </a:solidFill>
                <a:cs typeface="Calibri"/>
              </a:rPr>
              <a:t>d</a:t>
            </a:r>
            <a:r>
              <a:rPr lang="en-US" sz="1200" spc="-10" dirty="0">
                <a:solidFill>
                  <a:srgbClr val="888888"/>
                </a:solidFill>
                <a:cs typeface="Calibri"/>
              </a:rPr>
              <a:t>e</a:t>
            </a:r>
            <a:r>
              <a:rPr lang="en-US" sz="1200" spc="-25" dirty="0">
                <a:solidFill>
                  <a:srgbClr val="888888"/>
                </a:solidFill>
                <a:cs typeface="Calibri"/>
              </a:rPr>
              <a:t>r</a:t>
            </a:r>
            <a:r>
              <a:rPr lang="en-US" sz="1200" dirty="0">
                <a:solidFill>
                  <a:srgbClr val="888888"/>
                </a:solidFill>
                <a:cs typeface="Calibri"/>
              </a:rPr>
              <a:t>so</a:t>
            </a:r>
            <a:r>
              <a:rPr lang="en-US" sz="1200" spc="5" dirty="0">
                <a:solidFill>
                  <a:srgbClr val="888888"/>
                </a:solidFill>
                <a:cs typeface="Calibri"/>
              </a:rPr>
              <a:t>n</a:t>
            </a:r>
            <a:r>
              <a:rPr lang="en-US" sz="1200" spc="-5" dirty="0">
                <a:solidFill>
                  <a:srgbClr val="888888"/>
                </a:solidFill>
                <a:cs typeface="Calibri"/>
              </a:rPr>
              <a:t>;</a:t>
            </a:r>
            <a:r>
              <a:rPr lang="en-US" sz="1200" spc="-20" dirty="0">
                <a:solidFill>
                  <a:srgbClr val="888888"/>
                </a:solidFill>
                <a:cs typeface="Calibri"/>
              </a:rPr>
              <a:t> </a:t>
            </a:r>
            <a:r>
              <a:rPr lang="en-US" sz="1200" spc="-5" dirty="0">
                <a:solidFill>
                  <a:srgbClr val="888888"/>
                </a:solidFill>
                <a:cs typeface="Calibri"/>
              </a:rPr>
              <a:t>H</a:t>
            </a:r>
            <a:r>
              <a:rPr lang="en-US" sz="1200" dirty="0">
                <a:solidFill>
                  <a:srgbClr val="888888"/>
                </a:solidFill>
                <a:cs typeface="Calibri"/>
              </a:rPr>
              <a:t>ale</a:t>
            </a:r>
            <a:r>
              <a:rPr lang="en-US" sz="1200" spc="-10" dirty="0">
                <a:solidFill>
                  <a:srgbClr val="888888"/>
                </a:solidFill>
                <a:cs typeface="Calibri"/>
              </a:rPr>
              <a:t>a</a:t>
            </a:r>
            <a:r>
              <a:rPr lang="en-US" sz="1200" spc="-40" dirty="0">
                <a:solidFill>
                  <a:srgbClr val="888888"/>
                </a:solidFill>
                <a:cs typeface="Calibri"/>
              </a:rPr>
              <a:t>k</a:t>
            </a:r>
            <a:r>
              <a:rPr lang="en-US" sz="1200" dirty="0">
                <a:solidFill>
                  <a:srgbClr val="888888"/>
                </a:solidFill>
                <a:cs typeface="Calibri"/>
              </a:rPr>
              <a:t>ala</a:t>
            </a:r>
            <a:r>
              <a:rPr lang="en-US" sz="1200" spc="15" dirty="0">
                <a:solidFill>
                  <a:srgbClr val="888888"/>
                </a:solidFill>
                <a:cs typeface="Calibri"/>
              </a:rPr>
              <a:t> </a:t>
            </a:r>
            <a:r>
              <a:rPr lang="en-US" sz="1200" dirty="0">
                <a:solidFill>
                  <a:srgbClr val="888888"/>
                </a:solidFill>
                <a:cs typeface="Calibri"/>
              </a:rPr>
              <a:t>R</a:t>
            </a:r>
            <a:r>
              <a:rPr lang="en-US" sz="1200" spc="-10" dirty="0">
                <a:solidFill>
                  <a:srgbClr val="888888"/>
                </a:solidFill>
                <a:cs typeface="Calibri"/>
              </a:rPr>
              <a:t>&amp;</a:t>
            </a:r>
            <a:r>
              <a:rPr lang="en-US" sz="1200" dirty="0">
                <a:solidFill>
                  <a:srgbClr val="888888"/>
                </a:solidFill>
                <a:cs typeface="Calibri"/>
              </a:rPr>
              <a:t>D</a:t>
            </a:r>
            <a:endParaRPr lang="en-US" dirty="0"/>
          </a:p>
        </p:txBody>
      </p:sp>
    </p:spTree>
    <p:extLst>
      <p:ext uri="{BB962C8B-B14F-4D97-AF65-F5344CB8AC3E}">
        <p14:creationId xmlns:p14="http://schemas.microsoft.com/office/powerpoint/2010/main" val="3771692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148" y="1676400"/>
            <a:ext cx="8153400" cy="4093428"/>
          </a:xfrm>
          <a:prstGeom prst="rect">
            <a:avLst/>
          </a:prstGeom>
        </p:spPr>
        <p:txBody>
          <a:bodyPr wrap="square">
            <a:spAutoFit/>
          </a:bodyPr>
          <a:lstStyle/>
          <a:p>
            <a:pPr marL="285750" indent="-285750">
              <a:buFont typeface="Arial" pitchFamily="34" charset="0"/>
              <a:buChar char="•"/>
            </a:pPr>
            <a:r>
              <a:rPr lang="en-US" sz="2000" dirty="0" smtClean="0"/>
              <a:t>The next slide shows </a:t>
            </a:r>
            <a:r>
              <a:rPr lang="en-US" sz="2000" dirty="0"/>
              <a:t>a schematic for the experimental setup. </a:t>
            </a:r>
            <a:endParaRPr lang="en-US" sz="2000" dirty="0" smtClean="0"/>
          </a:p>
          <a:p>
            <a:pPr marL="285750" indent="-285750">
              <a:buFont typeface="Arial" pitchFamily="34" charset="0"/>
              <a:buChar char="•"/>
            </a:pPr>
            <a:r>
              <a:rPr lang="en-US" sz="2000" dirty="0" smtClean="0"/>
              <a:t>A </a:t>
            </a:r>
            <a:r>
              <a:rPr lang="en-US" sz="2000" dirty="0"/>
              <a:t>33-50 GHz HP Microwave Signal Generator is used to generate the incident microwave beam.  </a:t>
            </a:r>
            <a:endParaRPr lang="en-US" sz="2000" dirty="0" smtClean="0"/>
          </a:p>
          <a:p>
            <a:pPr marL="285750" indent="-285750">
              <a:buFont typeface="Arial" pitchFamily="34" charset="0"/>
              <a:buChar char="•"/>
            </a:pPr>
            <a:r>
              <a:rPr lang="en-US" sz="2000" dirty="0" smtClean="0"/>
              <a:t>The </a:t>
            </a:r>
            <a:r>
              <a:rPr lang="en-US" sz="2000" dirty="0"/>
              <a:t>plasma tube (fluorescent lamp) is placed ~1 inch in front of the open-ended waveguide, and an aluminum shield is placed against the side the tube to ensure that most of the microwave signal goes through the plasma and is not bypassed to the side of the tube. </a:t>
            </a:r>
            <a:endParaRPr lang="en-US" sz="2000" dirty="0" smtClean="0"/>
          </a:p>
          <a:p>
            <a:pPr marL="285750" indent="-285750">
              <a:buFont typeface="Arial" pitchFamily="34" charset="0"/>
              <a:buChar char="•"/>
            </a:pPr>
            <a:r>
              <a:rPr lang="en-US" sz="2000" dirty="0" smtClean="0"/>
              <a:t> </a:t>
            </a:r>
            <a:r>
              <a:rPr lang="en-US" sz="2000" dirty="0"/>
              <a:t>A 33-50 GHz microwave horn with HP crystal detector is placed on a rotating arm that is scanned in an arc around the plasma tube by an antenna rotator.  </a:t>
            </a:r>
            <a:endParaRPr lang="en-US" sz="2000" dirty="0" smtClean="0"/>
          </a:p>
          <a:p>
            <a:pPr marL="285750" indent="-285750">
              <a:buFont typeface="Arial" pitchFamily="34" charset="0"/>
              <a:buChar char="•"/>
            </a:pPr>
            <a:r>
              <a:rPr lang="en-US" sz="2000" dirty="0" smtClean="0"/>
              <a:t>The </a:t>
            </a:r>
            <a:r>
              <a:rPr lang="en-US" sz="2000" dirty="0"/>
              <a:t>arm places the horn receiver about 16 inches from the plasma tube.  This corresponds to 60 wavelengths between the steering plasma tube and the detector and clearly qualifies as far field.</a:t>
            </a:r>
          </a:p>
        </p:txBody>
      </p:sp>
      <p:sp>
        <p:nvSpPr>
          <p:cNvPr id="3" name="Rectangle 2"/>
          <p:cNvSpPr/>
          <p:nvPr/>
        </p:nvSpPr>
        <p:spPr>
          <a:xfrm>
            <a:off x="762000" y="533400"/>
            <a:ext cx="7086600" cy="830997"/>
          </a:xfrm>
          <a:prstGeom prst="rect">
            <a:avLst/>
          </a:prstGeom>
        </p:spPr>
        <p:txBody>
          <a:bodyPr wrap="square">
            <a:spAutoFit/>
          </a:bodyPr>
          <a:lstStyle/>
          <a:p>
            <a:pPr lvl="0"/>
            <a:r>
              <a:rPr lang="en-US" sz="2400" b="1" dirty="0">
                <a:solidFill>
                  <a:prstClr val="black"/>
                </a:solidFill>
              </a:rPr>
              <a:t>STEERING ANTENNA BEAMS WITH THE PHYSICS OF </a:t>
            </a:r>
            <a:r>
              <a:rPr lang="en-US" sz="2400" b="1" dirty="0" smtClean="0">
                <a:solidFill>
                  <a:prstClr val="black"/>
                </a:solidFill>
              </a:rPr>
              <a:t>REFRACTION </a:t>
            </a:r>
            <a:r>
              <a:rPr lang="en-US" sz="2400" b="1" dirty="0">
                <a:solidFill>
                  <a:prstClr val="black"/>
                </a:solidFill>
              </a:rPr>
              <a:t>THROUGH A PLASMA</a:t>
            </a:r>
          </a:p>
        </p:txBody>
      </p:sp>
      <p:sp>
        <p:nvSpPr>
          <p:cNvPr id="4" name="Rectangle 3"/>
          <p:cNvSpPr/>
          <p:nvPr/>
        </p:nvSpPr>
        <p:spPr>
          <a:xfrm>
            <a:off x="3301179" y="5867400"/>
            <a:ext cx="2150589" cy="276999"/>
          </a:xfrm>
          <a:prstGeom prst="rect">
            <a:avLst/>
          </a:prstGeom>
        </p:spPr>
        <p:txBody>
          <a:bodyPr wrap="none">
            <a:spAutoFit/>
          </a:bodyPr>
          <a:lstStyle/>
          <a:p>
            <a:r>
              <a:rPr lang="en-US" sz="1200" spc="-105" dirty="0" smtClean="0">
                <a:solidFill>
                  <a:srgbClr val="888888"/>
                </a:solidFill>
                <a:cs typeface="Calibri"/>
              </a:rPr>
              <a:t>Dr T</a:t>
            </a:r>
            <a:r>
              <a:rPr lang="en-US" sz="1200" spc="-10" dirty="0" smtClean="0">
                <a:solidFill>
                  <a:srgbClr val="888888"/>
                </a:solidFill>
                <a:cs typeface="Calibri"/>
              </a:rPr>
              <a:t>ed </a:t>
            </a:r>
            <a:r>
              <a:rPr lang="en-US" sz="1200" spc="-10" dirty="0">
                <a:solidFill>
                  <a:srgbClr val="888888"/>
                </a:solidFill>
                <a:cs typeface="Calibri"/>
              </a:rPr>
              <a:t>A</a:t>
            </a:r>
            <a:r>
              <a:rPr lang="en-US" sz="1200" spc="5" dirty="0">
                <a:solidFill>
                  <a:srgbClr val="888888"/>
                </a:solidFill>
                <a:cs typeface="Calibri"/>
              </a:rPr>
              <a:t>n</a:t>
            </a:r>
            <a:r>
              <a:rPr lang="en-US" sz="1200" dirty="0">
                <a:solidFill>
                  <a:srgbClr val="888888"/>
                </a:solidFill>
                <a:cs typeface="Calibri"/>
              </a:rPr>
              <a:t>d</a:t>
            </a:r>
            <a:r>
              <a:rPr lang="en-US" sz="1200" spc="-10" dirty="0">
                <a:solidFill>
                  <a:srgbClr val="888888"/>
                </a:solidFill>
                <a:cs typeface="Calibri"/>
              </a:rPr>
              <a:t>e</a:t>
            </a:r>
            <a:r>
              <a:rPr lang="en-US" sz="1200" spc="-25" dirty="0">
                <a:solidFill>
                  <a:srgbClr val="888888"/>
                </a:solidFill>
                <a:cs typeface="Calibri"/>
              </a:rPr>
              <a:t>r</a:t>
            </a:r>
            <a:r>
              <a:rPr lang="en-US" sz="1200" dirty="0">
                <a:solidFill>
                  <a:srgbClr val="888888"/>
                </a:solidFill>
                <a:cs typeface="Calibri"/>
              </a:rPr>
              <a:t>so</a:t>
            </a:r>
            <a:r>
              <a:rPr lang="en-US" sz="1200" spc="5" dirty="0">
                <a:solidFill>
                  <a:srgbClr val="888888"/>
                </a:solidFill>
                <a:cs typeface="Calibri"/>
              </a:rPr>
              <a:t>n</a:t>
            </a:r>
            <a:r>
              <a:rPr lang="en-US" sz="1200" spc="-5" dirty="0">
                <a:solidFill>
                  <a:srgbClr val="888888"/>
                </a:solidFill>
                <a:cs typeface="Calibri"/>
              </a:rPr>
              <a:t>;</a:t>
            </a:r>
            <a:r>
              <a:rPr lang="en-US" sz="1200" spc="-20" dirty="0">
                <a:solidFill>
                  <a:srgbClr val="888888"/>
                </a:solidFill>
                <a:cs typeface="Calibri"/>
              </a:rPr>
              <a:t> </a:t>
            </a:r>
            <a:r>
              <a:rPr lang="en-US" sz="1200" spc="-5" dirty="0">
                <a:solidFill>
                  <a:srgbClr val="888888"/>
                </a:solidFill>
                <a:cs typeface="Calibri"/>
              </a:rPr>
              <a:t>H</a:t>
            </a:r>
            <a:r>
              <a:rPr lang="en-US" sz="1200" dirty="0">
                <a:solidFill>
                  <a:srgbClr val="888888"/>
                </a:solidFill>
                <a:cs typeface="Calibri"/>
              </a:rPr>
              <a:t>ale</a:t>
            </a:r>
            <a:r>
              <a:rPr lang="en-US" sz="1200" spc="-10" dirty="0">
                <a:solidFill>
                  <a:srgbClr val="888888"/>
                </a:solidFill>
                <a:cs typeface="Calibri"/>
              </a:rPr>
              <a:t>a</a:t>
            </a:r>
            <a:r>
              <a:rPr lang="en-US" sz="1200" spc="-40" dirty="0">
                <a:solidFill>
                  <a:srgbClr val="888888"/>
                </a:solidFill>
                <a:cs typeface="Calibri"/>
              </a:rPr>
              <a:t>k</a:t>
            </a:r>
            <a:r>
              <a:rPr lang="en-US" sz="1200" dirty="0">
                <a:solidFill>
                  <a:srgbClr val="888888"/>
                </a:solidFill>
                <a:cs typeface="Calibri"/>
              </a:rPr>
              <a:t>ala</a:t>
            </a:r>
            <a:r>
              <a:rPr lang="en-US" sz="1200" spc="15" dirty="0">
                <a:solidFill>
                  <a:srgbClr val="888888"/>
                </a:solidFill>
                <a:cs typeface="Calibri"/>
              </a:rPr>
              <a:t> </a:t>
            </a:r>
            <a:r>
              <a:rPr lang="en-US" sz="1200" dirty="0">
                <a:solidFill>
                  <a:srgbClr val="888888"/>
                </a:solidFill>
                <a:cs typeface="Calibri"/>
              </a:rPr>
              <a:t>R</a:t>
            </a:r>
            <a:r>
              <a:rPr lang="en-US" sz="1200" spc="-10" dirty="0">
                <a:solidFill>
                  <a:srgbClr val="888888"/>
                </a:solidFill>
                <a:cs typeface="Calibri"/>
              </a:rPr>
              <a:t>&amp;</a:t>
            </a:r>
            <a:r>
              <a:rPr lang="en-US" sz="1200" dirty="0">
                <a:solidFill>
                  <a:srgbClr val="888888"/>
                </a:solidFill>
                <a:cs typeface="Calibri"/>
              </a:rPr>
              <a:t>D</a:t>
            </a:r>
            <a:endParaRPr lang="en-US" dirty="0"/>
          </a:p>
        </p:txBody>
      </p:sp>
    </p:spTree>
    <p:extLst>
      <p:ext uri="{BB962C8B-B14F-4D97-AF65-F5344CB8AC3E}">
        <p14:creationId xmlns:p14="http://schemas.microsoft.com/office/powerpoint/2010/main" val="2847105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ontent Placeholder 4"/>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28600"/>
            <a:ext cx="5943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200400" y="6186100"/>
            <a:ext cx="2150589" cy="276999"/>
          </a:xfrm>
          <a:prstGeom prst="rect">
            <a:avLst/>
          </a:prstGeom>
        </p:spPr>
        <p:txBody>
          <a:bodyPr wrap="none">
            <a:spAutoFit/>
          </a:bodyPr>
          <a:lstStyle/>
          <a:p>
            <a:r>
              <a:rPr lang="en-US" sz="1200" spc="-105" dirty="0" smtClean="0">
                <a:solidFill>
                  <a:srgbClr val="888888"/>
                </a:solidFill>
                <a:cs typeface="Calibri"/>
              </a:rPr>
              <a:t>Dr T</a:t>
            </a:r>
            <a:r>
              <a:rPr lang="en-US" sz="1200" spc="-10" dirty="0" smtClean="0">
                <a:solidFill>
                  <a:srgbClr val="888888"/>
                </a:solidFill>
                <a:cs typeface="Calibri"/>
              </a:rPr>
              <a:t>ed </a:t>
            </a:r>
            <a:r>
              <a:rPr lang="en-US" sz="1200" spc="-10" dirty="0">
                <a:solidFill>
                  <a:srgbClr val="888888"/>
                </a:solidFill>
                <a:cs typeface="Calibri"/>
              </a:rPr>
              <a:t>A</a:t>
            </a:r>
            <a:r>
              <a:rPr lang="en-US" sz="1200" spc="5" dirty="0">
                <a:solidFill>
                  <a:srgbClr val="888888"/>
                </a:solidFill>
                <a:cs typeface="Calibri"/>
              </a:rPr>
              <a:t>n</a:t>
            </a:r>
            <a:r>
              <a:rPr lang="en-US" sz="1200" dirty="0">
                <a:solidFill>
                  <a:srgbClr val="888888"/>
                </a:solidFill>
                <a:cs typeface="Calibri"/>
              </a:rPr>
              <a:t>d</a:t>
            </a:r>
            <a:r>
              <a:rPr lang="en-US" sz="1200" spc="-10" dirty="0">
                <a:solidFill>
                  <a:srgbClr val="888888"/>
                </a:solidFill>
                <a:cs typeface="Calibri"/>
              </a:rPr>
              <a:t>e</a:t>
            </a:r>
            <a:r>
              <a:rPr lang="en-US" sz="1200" spc="-25" dirty="0">
                <a:solidFill>
                  <a:srgbClr val="888888"/>
                </a:solidFill>
                <a:cs typeface="Calibri"/>
              </a:rPr>
              <a:t>r</a:t>
            </a:r>
            <a:r>
              <a:rPr lang="en-US" sz="1200" dirty="0">
                <a:solidFill>
                  <a:srgbClr val="888888"/>
                </a:solidFill>
                <a:cs typeface="Calibri"/>
              </a:rPr>
              <a:t>so</a:t>
            </a:r>
            <a:r>
              <a:rPr lang="en-US" sz="1200" spc="5" dirty="0">
                <a:solidFill>
                  <a:srgbClr val="888888"/>
                </a:solidFill>
                <a:cs typeface="Calibri"/>
              </a:rPr>
              <a:t>n</a:t>
            </a:r>
            <a:r>
              <a:rPr lang="en-US" sz="1200" spc="-5" dirty="0">
                <a:solidFill>
                  <a:srgbClr val="888888"/>
                </a:solidFill>
                <a:cs typeface="Calibri"/>
              </a:rPr>
              <a:t>;</a:t>
            </a:r>
            <a:r>
              <a:rPr lang="en-US" sz="1200" spc="-20" dirty="0">
                <a:solidFill>
                  <a:srgbClr val="888888"/>
                </a:solidFill>
                <a:cs typeface="Calibri"/>
              </a:rPr>
              <a:t> </a:t>
            </a:r>
            <a:r>
              <a:rPr lang="en-US" sz="1200" spc="-5" dirty="0">
                <a:solidFill>
                  <a:srgbClr val="888888"/>
                </a:solidFill>
                <a:cs typeface="Calibri"/>
              </a:rPr>
              <a:t>H</a:t>
            </a:r>
            <a:r>
              <a:rPr lang="en-US" sz="1200" dirty="0">
                <a:solidFill>
                  <a:srgbClr val="888888"/>
                </a:solidFill>
                <a:cs typeface="Calibri"/>
              </a:rPr>
              <a:t>ale</a:t>
            </a:r>
            <a:r>
              <a:rPr lang="en-US" sz="1200" spc="-10" dirty="0">
                <a:solidFill>
                  <a:srgbClr val="888888"/>
                </a:solidFill>
                <a:cs typeface="Calibri"/>
              </a:rPr>
              <a:t>a</a:t>
            </a:r>
            <a:r>
              <a:rPr lang="en-US" sz="1200" spc="-40" dirty="0">
                <a:solidFill>
                  <a:srgbClr val="888888"/>
                </a:solidFill>
                <a:cs typeface="Calibri"/>
              </a:rPr>
              <a:t>k</a:t>
            </a:r>
            <a:r>
              <a:rPr lang="en-US" sz="1200" dirty="0">
                <a:solidFill>
                  <a:srgbClr val="888888"/>
                </a:solidFill>
                <a:cs typeface="Calibri"/>
              </a:rPr>
              <a:t>ala</a:t>
            </a:r>
            <a:r>
              <a:rPr lang="en-US" sz="1200" spc="15" dirty="0">
                <a:solidFill>
                  <a:srgbClr val="888888"/>
                </a:solidFill>
                <a:cs typeface="Calibri"/>
              </a:rPr>
              <a:t> </a:t>
            </a:r>
            <a:r>
              <a:rPr lang="en-US" sz="1200" dirty="0">
                <a:solidFill>
                  <a:srgbClr val="888888"/>
                </a:solidFill>
                <a:cs typeface="Calibri"/>
              </a:rPr>
              <a:t>R</a:t>
            </a:r>
            <a:r>
              <a:rPr lang="en-US" sz="1200" spc="-10" dirty="0">
                <a:solidFill>
                  <a:srgbClr val="888888"/>
                </a:solidFill>
                <a:cs typeface="Calibri"/>
              </a:rPr>
              <a:t>&amp;</a:t>
            </a:r>
            <a:r>
              <a:rPr lang="en-US" sz="1200" dirty="0">
                <a:solidFill>
                  <a:srgbClr val="888888"/>
                </a:solidFill>
                <a:cs typeface="Calibri"/>
              </a:rPr>
              <a:t>D</a:t>
            </a:r>
            <a:endParaRPr lang="en-US" dirty="0"/>
          </a:p>
        </p:txBody>
      </p:sp>
    </p:spTree>
    <p:extLst>
      <p:ext uri="{BB962C8B-B14F-4D97-AF65-F5344CB8AC3E}">
        <p14:creationId xmlns:p14="http://schemas.microsoft.com/office/powerpoint/2010/main" val="3348481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3817" y="4694239"/>
            <a:ext cx="5486400" cy="2031325"/>
          </a:xfrm>
          <a:prstGeom prst="rect">
            <a:avLst/>
          </a:prstGeom>
        </p:spPr>
        <p:txBody>
          <a:bodyPr wrap="square">
            <a:spAutoFit/>
          </a:bodyPr>
          <a:lstStyle/>
          <a:p>
            <a:r>
              <a:rPr lang="en-US" dirty="0"/>
              <a:t>Plasma beam steering </a:t>
            </a:r>
            <a:r>
              <a:rPr lang="en-US" dirty="0" smtClean="0"/>
              <a:t>experiment at 44 GHz.  </a:t>
            </a:r>
            <a:r>
              <a:rPr lang="en-US" dirty="0"/>
              <a:t>Antenna rotator with holder (green) and receiver horn/detector is in the foreground.  The oscilloscope used to monitor the signal waveform is on top of the HP signal generator.  The solid state </a:t>
            </a:r>
            <a:r>
              <a:rPr lang="en-US" dirty="0" err="1"/>
              <a:t>pulser</a:t>
            </a:r>
            <a:r>
              <a:rPr lang="en-US" dirty="0"/>
              <a:t> is to the right of the signal generator. </a:t>
            </a:r>
            <a:endParaRPr lang="en-US" dirty="0" smtClean="0"/>
          </a:p>
          <a:p>
            <a:r>
              <a:rPr lang="en-US" dirty="0" smtClean="0"/>
              <a:t>	</a:t>
            </a:r>
            <a:r>
              <a:rPr lang="en-US" sz="1400" dirty="0" smtClean="0"/>
              <a:t>Dr. Ted </a:t>
            </a:r>
            <a:r>
              <a:rPr lang="en-US" sz="1400" dirty="0"/>
              <a:t>Anderson; Haleakala R&amp;D</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57200"/>
            <a:ext cx="5181600" cy="4237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493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99771" y="673463"/>
            <a:ext cx="4087223" cy="383177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3" name="object 3"/>
          <p:cNvSpPr/>
          <p:nvPr/>
        </p:nvSpPr>
        <p:spPr>
          <a:xfrm>
            <a:off x="455748" y="430983"/>
            <a:ext cx="7666446" cy="0"/>
          </a:xfrm>
          <a:custGeom>
            <a:avLst/>
            <a:gdLst/>
            <a:ahLst/>
            <a:cxnLst/>
            <a:rect l="l" t="t" r="r" b="b"/>
            <a:pathLst>
              <a:path w="7666446">
                <a:moveTo>
                  <a:pt x="0" y="0"/>
                </a:moveTo>
                <a:lnTo>
                  <a:pt x="7666446" y="0"/>
                </a:lnTo>
              </a:path>
            </a:pathLst>
          </a:custGeom>
          <a:ln w="8708">
            <a:solidFill>
              <a:srgbClr val="838383"/>
            </a:solidFill>
          </a:ln>
        </p:spPr>
        <p:txBody>
          <a:bodyPr wrap="square" lIns="0" tIns="0" rIns="0" bIns="0" rtlCol="0">
            <a:noAutofit/>
          </a:bodyPr>
          <a:lstStyle/>
          <a:p>
            <a:endParaRPr>
              <a:solidFill>
                <a:prstClr val="black"/>
              </a:solidFill>
            </a:endParaRPr>
          </a:p>
        </p:txBody>
      </p:sp>
      <p:sp>
        <p:nvSpPr>
          <p:cNvPr id="4" name="object 4"/>
          <p:cNvSpPr/>
          <p:nvPr/>
        </p:nvSpPr>
        <p:spPr>
          <a:xfrm>
            <a:off x="455748" y="4743715"/>
            <a:ext cx="7666446" cy="0"/>
          </a:xfrm>
          <a:custGeom>
            <a:avLst/>
            <a:gdLst/>
            <a:ahLst/>
            <a:cxnLst/>
            <a:rect l="l" t="t" r="r" b="b"/>
            <a:pathLst>
              <a:path w="7666446">
                <a:moveTo>
                  <a:pt x="0" y="0"/>
                </a:moveTo>
                <a:lnTo>
                  <a:pt x="7666446" y="0"/>
                </a:lnTo>
              </a:path>
            </a:pathLst>
          </a:custGeom>
          <a:ln w="14514">
            <a:solidFill>
              <a:srgbClr val="838383"/>
            </a:solidFill>
          </a:ln>
        </p:spPr>
        <p:txBody>
          <a:bodyPr wrap="square" lIns="0" tIns="0" rIns="0" bIns="0" rtlCol="0">
            <a:noAutofit/>
          </a:bodyPr>
          <a:lstStyle/>
          <a:p>
            <a:endParaRPr>
              <a:solidFill>
                <a:prstClr val="black"/>
              </a:solidFill>
            </a:endParaRPr>
          </a:p>
        </p:txBody>
      </p:sp>
      <p:sp>
        <p:nvSpPr>
          <p:cNvPr id="5" name="object 5"/>
          <p:cNvSpPr/>
          <p:nvPr/>
        </p:nvSpPr>
        <p:spPr>
          <a:xfrm>
            <a:off x="460102" y="426629"/>
            <a:ext cx="0" cy="4324342"/>
          </a:xfrm>
          <a:custGeom>
            <a:avLst/>
            <a:gdLst/>
            <a:ahLst/>
            <a:cxnLst/>
            <a:rect l="l" t="t" r="r" b="b"/>
            <a:pathLst>
              <a:path h="4324342">
                <a:moveTo>
                  <a:pt x="0" y="4324342"/>
                </a:moveTo>
                <a:lnTo>
                  <a:pt x="0" y="0"/>
                </a:lnTo>
              </a:path>
            </a:pathLst>
          </a:custGeom>
          <a:ln w="8708">
            <a:solidFill>
              <a:srgbClr val="838383"/>
            </a:solidFill>
          </a:ln>
        </p:spPr>
        <p:txBody>
          <a:bodyPr wrap="square" lIns="0" tIns="0" rIns="0" bIns="0" rtlCol="0">
            <a:noAutofit/>
          </a:bodyPr>
          <a:lstStyle/>
          <a:p>
            <a:endParaRPr>
              <a:solidFill>
                <a:prstClr val="black"/>
              </a:solidFill>
            </a:endParaRPr>
          </a:p>
        </p:txBody>
      </p:sp>
      <p:sp>
        <p:nvSpPr>
          <p:cNvPr id="6" name="object 6"/>
          <p:cNvSpPr/>
          <p:nvPr/>
        </p:nvSpPr>
        <p:spPr>
          <a:xfrm>
            <a:off x="8114936" y="426629"/>
            <a:ext cx="0" cy="4324342"/>
          </a:xfrm>
          <a:custGeom>
            <a:avLst/>
            <a:gdLst/>
            <a:ahLst/>
            <a:cxnLst/>
            <a:rect l="l" t="t" r="r" b="b"/>
            <a:pathLst>
              <a:path h="4324342">
                <a:moveTo>
                  <a:pt x="0" y="4324342"/>
                </a:moveTo>
                <a:lnTo>
                  <a:pt x="0" y="0"/>
                </a:lnTo>
              </a:path>
            </a:pathLst>
          </a:custGeom>
          <a:ln w="14514">
            <a:solidFill>
              <a:srgbClr val="838383"/>
            </a:solidFill>
          </a:ln>
        </p:spPr>
        <p:txBody>
          <a:bodyPr wrap="square" lIns="0" tIns="0" rIns="0" bIns="0" rtlCol="0">
            <a:noAutofit/>
          </a:bodyPr>
          <a:lstStyle/>
          <a:p>
            <a:endParaRPr>
              <a:solidFill>
                <a:prstClr val="black"/>
              </a:solidFill>
            </a:endParaRPr>
          </a:p>
        </p:txBody>
      </p:sp>
      <p:sp>
        <p:nvSpPr>
          <p:cNvPr id="7" name="object 7"/>
          <p:cNvSpPr txBox="1"/>
          <p:nvPr/>
        </p:nvSpPr>
        <p:spPr>
          <a:xfrm>
            <a:off x="4210956" y="3831289"/>
            <a:ext cx="1106170" cy="606425"/>
          </a:xfrm>
          <a:prstGeom prst="rect">
            <a:avLst/>
          </a:prstGeom>
        </p:spPr>
        <p:txBody>
          <a:bodyPr vert="horz" wrap="square" lIns="0" tIns="0" rIns="0" bIns="0" rtlCol="0">
            <a:noAutofit/>
          </a:bodyPr>
          <a:lstStyle/>
          <a:p>
            <a:pPr marR="12700" algn="r"/>
            <a:r>
              <a:rPr sz="1300" spc="-50" dirty="0">
                <a:solidFill>
                  <a:prstClr val="black"/>
                </a:solidFill>
                <a:latin typeface="Courier New"/>
                <a:cs typeface="Courier New"/>
              </a:rPr>
              <a:t>140</a:t>
            </a:r>
            <a:endParaRPr sz="1300">
              <a:solidFill>
                <a:prstClr val="black"/>
              </a:solidFill>
              <a:latin typeface="Courier New"/>
              <a:cs typeface="Courier New"/>
            </a:endParaRPr>
          </a:p>
          <a:p>
            <a:pPr marL="549275">
              <a:spcBef>
                <a:spcPts val="40"/>
              </a:spcBef>
            </a:pPr>
            <a:r>
              <a:rPr sz="1300" spc="-50" dirty="0">
                <a:solidFill>
                  <a:prstClr val="black"/>
                </a:solidFill>
                <a:latin typeface="Courier New"/>
                <a:cs typeface="Courier New"/>
              </a:rPr>
              <a:t>150</a:t>
            </a:r>
            <a:endParaRPr sz="1300">
              <a:solidFill>
                <a:prstClr val="black"/>
              </a:solidFill>
              <a:latin typeface="Courier New"/>
              <a:cs typeface="Courier New"/>
            </a:endParaRPr>
          </a:p>
          <a:p>
            <a:pPr marL="12700">
              <a:spcBef>
                <a:spcPts val="20"/>
              </a:spcBef>
            </a:pPr>
            <a:r>
              <a:rPr sz="1250" spc="75" dirty="0">
                <a:solidFill>
                  <a:prstClr val="black"/>
                </a:solidFill>
                <a:latin typeface="Times New Roman"/>
                <a:cs typeface="Times New Roman"/>
              </a:rPr>
              <a:t>70 </a:t>
            </a:r>
            <a:r>
              <a:rPr sz="1250" spc="-130" dirty="0">
                <a:solidFill>
                  <a:prstClr val="black"/>
                </a:solidFill>
                <a:latin typeface="Times New Roman"/>
                <a:cs typeface="Times New Roman"/>
              </a:rPr>
              <a:t> </a:t>
            </a:r>
            <a:r>
              <a:rPr sz="1250" spc="90" dirty="0">
                <a:solidFill>
                  <a:prstClr val="black"/>
                </a:solidFill>
                <a:latin typeface="Times New Roman"/>
                <a:cs typeface="Times New Roman"/>
              </a:rPr>
              <a:t>160</a:t>
            </a:r>
            <a:endParaRPr sz="1250">
              <a:solidFill>
                <a:prstClr val="black"/>
              </a:solidFill>
              <a:latin typeface="Times New Roman"/>
              <a:cs typeface="Times New Roman"/>
            </a:endParaRPr>
          </a:p>
        </p:txBody>
      </p:sp>
      <p:sp>
        <p:nvSpPr>
          <p:cNvPr id="11" name="object 11"/>
          <p:cNvSpPr txBox="1">
            <a:spLocks noGrp="1"/>
          </p:cNvSpPr>
          <p:nvPr>
            <p:ph type="sldNum" sz="quarter" idx="7"/>
          </p:nvPr>
        </p:nvSpPr>
        <p:spPr>
          <a:prstGeom prst="rect">
            <a:avLst/>
          </a:prstGeom>
        </p:spPr>
        <p:txBody>
          <a:bodyPr vert="horz" wrap="square" lIns="0" tIns="0" rIns="0" bIns="0" rtlCol="0">
            <a:noAutofit/>
          </a:bodyPr>
          <a:lstStyle/>
          <a:p>
            <a:pPr marL="25400"/>
            <a:fld id="{81D60167-4931-47E6-BA6A-407CBD079E47}" type="slidenum">
              <a:rPr sz="1200" spc="-95" dirty="0" smtClean="0">
                <a:solidFill>
                  <a:srgbClr val="878787"/>
                </a:solidFill>
                <a:latin typeface="Courier New"/>
                <a:cs typeface="Courier New"/>
              </a:rPr>
              <a:pPr marL="25400"/>
              <a:t>25</a:t>
            </a:fld>
            <a:endParaRPr sz="1200">
              <a:solidFill>
                <a:prstClr val="black"/>
              </a:solidFill>
              <a:latin typeface="Courier New"/>
              <a:cs typeface="Courier New"/>
            </a:endParaRPr>
          </a:p>
        </p:txBody>
      </p:sp>
      <p:sp>
        <p:nvSpPr>
          <p:cNvPr id="8" name="object 8"/>
          <p:cNvSpPr txBox="1"/>
          <p:nvPr/>
        </p:nvSpPr>
        <p:spPr>
          <a:xfrm>
            <a:off x="1096191" y="4993996"/>
            <a:ext cx="5628640" cy="648335"/>
          </a:xfrm>
          <a:prstGeom prst="rect">
            <a:avLst/>
          </a:prstGeom>
        </p:spPr>
        <p:txBody>
          <a:bodyPr vert="horz" wrap="square" lIns="0" tIns="0" rIns="0" bIns="0" rtlCol="0">
            <a:noAutofit/>
          </a:bodyPr>
          <a:lstStyle/>
          <a:p>
            <a:pPr marL="12700"/>
            <a:r>
              <a:rPr sz="1400" b="1" spc="-20" dirty="0">
                <a:solidFill>
                  <a:prstClr val="black"/>
                </a:solidFill>
                <a:latin typeface="Arial"/>
                <a:cs typeface="Arial"/>
              </a:rPr>
              <a:t>Plasma</a:t>
            </a:r>
            <a:r>
              <a:rPr sz="1400" b="1" spc="130" dirty="0">
                <a:solidFill>
                  <a:prstClr val="black"/>
                </a:solidFill>
                <a:latin typeface="Arial"/>
                <a:cs typeface="Arial"/>
              </a:rPr>
              <a:t> </a:t>
            </a:r>
            <a:r>
              <a:rPr sz="1400" b="1" spc="15" dirty="0">
                <a:solidFill>
                  <a:prstClr val="black"/>
                </a:solidFill>
                <a:latin typeface="Arial"/>
                <a:cs typeface="Arial"/>
              </a:rPr>
              <a:t>Beam </a:t>
            </a:r>
            <a:r>
              <a:rPr sz="1400" b="1" spc="5" dirty="0">
                <a:solidFill>
                  <a:prstClr val="black"/>
                </a:solidFill>
                <a:latin typeface="Arial"/>
                <a:cs typeface="Arial"/>
              </a:rPr>
              <a:t>steering. </a:t>
            </a:r>
            <a:r>
              <a:rPr sz="1400" b="1" spc="155" dirty="0">
                <a:solidFill>
                  <a:prstClr val="black"/>
                </a:solidFill>
                <a:latin typeface="Arial"/>
                <a:cs typeface="Arial"/>
              </a:rPr>
              <a:t> </a:t>
            </a:r>
            <a:r>
              <a:rPr sz="1400" b="1" spc="15" dirty="0">
                <a:solidFill>
                  <a:prstClr val="black"/>
                </a:solidFill>
                <a:latin typeface="Arial"/>
                <a:cs typeface="Arial"/>
              </a:rPr>
              <a:t>Beam</a:t>
            </a:r>
            <a:r>
              <a:rPr sz="1400" b="1" spc="40" dirty="0">
                <a:solidFill>
                  <a:prstClr val="black"/>
                </a:solidFill>
                <a:latin typeface="Arial"/>
                <a:cs typeface="Arial"/>
              </a:rPr>
              <a:t> </a:t>
            </a:r>
            <a:r>
              <a:rPr sz="1400" b="1" spc="-55" dirty="0">
                <a:solidFill>
                  <a:prstClr val="black"/>
                </a:solidFill>
                <a:latin typeface="Arial"/>
                <a:cs typeface="Arial"/>
              </a:rPr>
              <a:t>is</a:t>
            </a:r>
            <a:r>
              <a:rPr sz="1400" b="1" spc="-25" dirty="0">
                <a:solidFill>
                  <a:prstClr val="black"/>
                </a:solidFill>
                <a:latin typeface="Arial"/>
                <a:cs typeface="Arial"/>
              </a:rPr>
              <a:t> </a:t>
            </a:r>
            <a:r>
              <a:rPr sz="1400" b="1" spc="10" dirty="0">
                <a:solidFill>
                  <a:prstClr val="black"/>
                </a:solidFill>
                <a:latin typeface="Arial"/>
                <a:cs typeface="Arial"/>
              </a:rPr>
              <a:t>steered </a:t>
            </a:r>
            <a:r>
              <a:rPr sz="1400" b="1" spc="125" dirty="0">
                <a:solidFill>
                  <a:prstClr val="black"/>
                </a:solidFill>
                <a:latin typeface="Arial"/>
                <a:cs typeface="Arial"/>
              </a:rPr>
              <a:t> </a:t>
            </a:r>
            <a:r>
              <a:rPr sz="1400" b="1" spc="-30" dirty="0" smtClean="0">
                <a:solidFill>
                  <a:prstClr val="black"/>
                </a:solidFill>
                <a:latin typeface="Arial"/>
                <a:cs typeface="Arial"/>
              </a:rPr>
              <a:t>45</a:t>
            </a:r>
            <a:r>
              <a:rPr sz="1400" b="1" spc="35" dirty="0" smtClean="0">
                <a:solidFill>
                  <a:prstClr val="black"/>
                </a:solidFill>
                <a:latin typeface="Arial"/>
                <a:cs typeface="Arial"/>
              </a:rPr>
              <a:t> </a:t>
            </a:r>
            <a:r>
              <a:rPr sz="1400" b="1" spc="-10" dirty="0">
                <a:solidFill>
                  <a:prstClr val="black"/>
                </a:solidFill>
                <a:latin typeface="Arial"/>
                <a:cs typeface="Arial"/>
              </a:rPr>
              <a:t>degrees</a:t>
            </a:r>
            <a:r>
              <a:rPr sz="1400" b="1" spc="114" dirty="0">
                <a:solidFill>
                  <a:prstClr val="black"/>
                </a:solidFill>
                <a:latin typeface="Arial"/>
                <a:cs typeface="Arial"/>
              </a:rPr>
              <a:t> </a:t>
            </a:r>
            <a:r>
              <a:rPr sz="1400" b="1" spc="-10" dirty="0">
                <a:solidFill>
                  <a:prstClr val="black"/>
                </a:solidFill>
                <a:latin typeface="Arial"/>
                <a:cs typeface="Arial"/>
              </a:rPr>
              <a:t>clockwise.</a:t>
            </a:r>
            <a:endParaRPr sz="1400" dirty="0">
              <a:solidFill>
                <a:prstClr val="black"/>
              </a:solidFill>
              <a:latin typeface="Arial"/>
              <a:cs typeface="Arial"/>
            </a:endParaRPr>
          </a:p>
          <a:p>
            <a:pPr>
              <a:lnSpc>
                <a:spcPts val="650"/>
              </a:lnSpc>
              <a:spcBef>
                <a:spcPts val="6"/>
              </a:spcBef>
            </a:pPr>
            <a:endParaRPr sz="650" dirty="0">
              <a:solidFill>
                <a:prstClr val="black"/>
              </a:solidFill>
            </a:endParaRPr>
          </a:p>
          <a:p>
            <a:pPr>
              <a:lnSpc>
                <a:spcPts val="1000"/>
              </a:lnSpc>
            </a:pPr>
            <a:endParaRPr sz="1000" dirty="0">
              <a:solidFill>
                <a:prstClr val="black"/>
              </a:solidFill>
            </a:endParaRPr>
          </a:p>
          <a:p>
            <a:pPr marL="12700"/>
            <a:r>
              <a:rPr sz="1400" b="1" spc="-10" dirty="0">
                <a:solidFill>
                  <a:prstClr val="black"/>
                </a:solidFill>
                <a:latin typeface="Arial"/>
                <a:cs typeface="Arial"/>
              </a:rPr>
              <a:t>Blue</a:t>
            </a:r>
            <a:r>
              <a:rPr sz="1400" b="1" spc="50" dirty="0">
                <a:solidFill>
                  <a:prstClr val="black"/>
                </a:solidFill>
                <a:latin typeface="Arial"/>
                <a:cs typeface="Arial"/>
              </a:rPr>
              <a:t> </a:t>
            </a:r>
            <a:r>
              <a:rPr sz="1400" b="1" spc="20" dirty="0">
                <a:solidFill>
                  <a:prstClr val="black"/>
                </a:solidFill>
                <a:latin typeface="Arial"/>
                <a:cs typeface="Arial"/>
              </a:rPr>
              <a:t>line: </a:t>
            </a:r>
            <a:r>
              <a:rPr sz="1400" b="1" spc="-5" dirty="0">
                <a:solidFill>
                  <a:prstClr val="black"/>
                </a:solidFill>
                <a:latin typeface="Arial"/>
                <a:cs typeface="Arial"/>
              </a:rPr>
              <a:t> </a:t>
            </a:r>
            <a:r>
              <a:rPr sz="1400" b="1" spc="35" dirty="0">
                <a:solidFill>
                  <a:prstClr val="black"/>
                </a:solidFill>
                <a:latin typeface="Arial"/>
                <a:cs typeface="Arial"/>
              </a:rPr>
              <a:t>No</a:t>
            </a:r>
            <a:r>
              <a:rPr sz="1400" b="1" spc="5" dirty="0">
                <a:solidFill>
                  <a:prstClr val="black"/>
                </a:solidFill>
                <a:latin typeface="Arial"/>
                <a:cs typeface="Arial"/>
              </a:rPr>
              <a:t> </a:t>
            </a:r>
            <a:r>
              <a:rPr sz="1400" b="1" spc="15" dirty="0">
                <a:solidFill>
                  <a:prstClr val="black"/>
                </a:solidFill>
                <a:latin typeface="Arial"/>
                <a:cs typeface="Arial"/>
              </a:rPr>
              <a:t>plasma;</a:t>
            </a:r>
            <a:r>
              <a:rPr sz="1400" b="1" spc="35" dirty="0">
                <a:solidFill>
                  <a:prstClr val="black"/>
                </a:solidFill>
                <a:latin typeface="Arial"/>
                <a:cs typeface="Arial"/>
              </a:rPr>
              <a:t> </a:t>
            </a:r>
            <a:r>
              <a:rPr sz="1400" b="1" spc="-30" dirty="0">
                <a:solidFill>
                  <a:prstClr val="black"/>
                </a:solidFill>
                <a:latin typeface="Arial"/>
                <a:cs typeface="Arial"/>
              </a:rPr>
              <a:t>Red</a:t>
            </a:r>
            <a:r>
              <a:rPr sz="1400" b="1" spc="60" dirty="0">
                <a:solidFill>
                  <a:prstClr val="black"/>
                </a:solidFill>
                <a:latin typeface="Arial"/>
                <a:cs typeface="Arial"/>
              </a:rPr>
              <a:t> </a:t>
            </a:r>
            <a:r>
              <a:rPr sz="1400" b="1" spc="25" dirty="0">
                <a:solidFill>
                  <a:prstClr val="black"/>
                </a:solidFill>
                <a:latin typeface="Arial"/>
                <a:cs typeface="Arial"/>
              </a:rPr>
              <a:t>line: </a:t>
            </a:r>
            <a:r>
              <a:rPr sz="1400" b="1" spc="-100" dirty="0">
                <a:solidFill>
                  <a:prstClr val="black"/>
                </a:solidFill>
                <a:latin typeface="Arial"/>
                <a:cs typeface="Arial"/>
              </a:rPr>
              <a:t> </a:t>
            </a:r>
            <a:r>
              <a:rPr sz="1400" b="1" spc="100" dirty="0">
                <a:solidFill>
                  <a:prstClr val="black"/>
                </a:solidFill>
                <a:latin typeface="Arial"/>
                <a:cs typeface="Arial"/>
              </a:rPr>
              <a:t>8</a:t>
            </a:r>
            <a:r>
              <a:rPr sz="1400" b="1" spc="-60" dirty="0">
                <a:solidFill>
                  <a:prstClr val="black"/>
                </a:solidFill>
                <a:latin typeface="Arial"/>
                <a:cs typeface="Arial"/>
              </a:rPr>
              <a:t> </a:t>
            </a:r>
            <a:r>
              <a:rPr sz="1400" b="1" spc="-65" dirty="0">
                <a:solidFill>
                  <a:prstClr val="black"/>
                </a:solidFill>
                <a:latin typeface="Arial"/>
                <a:cs typeface="Arial"/>
              </a:rPr>
              <a:t>A</a:t>
            </a:r>
            <a:r>
              <a:rPr sz="1400" b="1" spc="120" dirty="0">
                <a:solidFill>
                  <a:prstClr val="black"/>
                </a:solidFill>
                <a:latin typeface="Arial"/>
                <a:cs typeface="Arial"/>
              </a:rPr>
              <a:t> </a:t>
            </a:r>
            <a:r>
              <a:rPr sz="1400" b="1" spc="15" dirty="0">
                <a:solidFill>
                  <a:prstClr val="black"/>
                </a:solidFill>
                <a:latin typeface="Arial"/>
                <a:cs typeface="Arial"/>
              </a:rPr>
              <a:t>peak</a:t>
            </a:r>
            <a:r>
              <a:rPr sz="1400" b="1" spc="70" dirty="0">
                <a:solidFill>
                  <a:prstClr val="black"/>
                </a:solidFill>
                <a:latin typeface="Arial"/>
                <a:cs typeface="Arial"/>
              </a:rPr>
              <a:t> </a:t>
            </a:r>
            <a:r>
              <a:rPr sz="1400" b="1" dirty="0">
                <a:solidFill>
                  <a:prstClr val="black"/>
                </a:solidFill>
                <a:latin typeface="Arial"/>
                <a:cs typeface="Arial"/>
              </a:rPr>
              <a:t>ionizing</a:t>
            </a:r>
            <a:r>
              <a:rPr sz="1400" b="1" spc="35" dirty="0">
                <a:solidFill>
                  <a:prstClr val="black"/>
                </a:solidFill>
                <a:latin typeface="Arial"/>
                <a:cs typeface="Arial"/>
              </a:rPr>
              <a:t> </a:t>
            </a:r>
            <a:r>
              <a:rPr sz="1400" b="1" spc="25" dirty="0">
                <a:solidFill>
                  <a:prstClr val="black"/>
                </a:solidFill>
                <a:latin typeface="Arial"/>
                <a:cs typeface="Arial"/>
              </a:rPr>
              <a:t>current.</a:t>
            </a:r>
            <a:endParaRPr sz="1400" dirty="0">
              <a:solidFill>
                <a:prstClr val="black"/>
              </a:solidFill>
              <a:latin typeface="Arial"/>
              <a:cs typeface="Arial"/>
            </a:endParaRPr>
          </a:p>
        </p:txBody>
      </p:sp>
      <p:sp>
        <p:nvSpPr>
          <p:cNvPr id="9" name="object 9"/>
          <p:cNvSpPr txBox="1"/>
          <p:nvPr/>
        </p:nvSpPr>
        <p:spPr>
          <a:xfrm>
            <a:off x="6584458" y="2316317"/>
            <a:ext cx="407034" cy="518159"/>
          </a:xfrm>
          <a:prstGeom prst="rect">
            <a:avLst/>
          </a:prstGeom>
        </p:spPr>
        <p:txBody>
          <a:bodyPr vert="horz" wrap="square" lIns="0" tIns="0" rIns="0" bIns="0" rtlCol="0">
            <a:noAutofit/>
          </a:bodyPr>
          <a:lstStyle/>
          <a:p>
            <a:pPr marL="12700"/>
            <a:r>
              <a:rPr sz="1300" spc="-4805" dirty="0">
                <a:solidFill>
                  <a:srgbClr val="497EBA"/>
                </a:solidFill>
                <a:latin typeface="Times New Roman"/>
                <a:cs typeface="Times New Roman"/>
              </a:rPr>
              <a:t>-</a:t>
            </a:r>
            <a:endParaRPr sz="1300">
              <a:solidFill>
                <a:prstClr val="black"/>
              </a:solidFill>
              <a:latin typeface="Times New Roman"/>
              <a:cs typeface="Times New Roman"/>
            </a:endParaRPr>
          </a:p>
          <a:p>
            <a:pPr>
              <a:lnSpc>
                <a:spcPts val="850"/>
              </a:lnSpc>
              <a:spcBef>
                <a:spcPts val="12"/>
              </a:spcBef>
            </a:pPr>
            <a:endParaRPr sz="850">
              <a:solidFill>
                <a:prstClr val="black"/>
              </a:solidFill>
            </a:endParaRPr>
          </a:p>
          <a:p>
            <a:pPr marL="12700"/>
            <a:r>
              <a:rPr sz="1300" spc="-4805" dirty="0">
                <a:solidFill>
                  <a:srgbClr val="BD4B48"/>
                </a:solidFill>
                <a:latin typeface="Times New Roman"/>
                <a:cs typeface="Times New Roman"/>
              </a:rPr>
              <a:t>-</a:t>
            </a:r>
            <a:endParaRPr sz="1300">
              <a:solidFill>
                <a:prstClr val="black"/>
              </a:solidFill>
              <a:latin typeface="Times New Roman"/>
              <a:cs typeface="Times New Roman"/>
            </a:endParaRPr>
          </a:p>
        </p:txBody>
      </p:sp>
      <p:sp>
        <p:nvSpPr>
          <p:cNvPr id="10" name="object 10"/>
          <p:cNvSpPr txBox="1"/>
          <p:nvPr/>
        </p:nvSpPr>
        <p:spPr>
          <a:xfrm>
            <a:off x="7372168" y="2206757"/>
            <a:ext cx="625475" cy="627380"/>
          </a:xfrm>
          <a:prstGeom prst="rect">
            <a:avLst/>
          </a:prstGeom>
        </p:spPr>
        <p:txBody>
          <a:bodyPr vert="horz" wrap="square" lIns="0" tIns="0" rIns="0" bIns="0" rtlCol="0">
            <a:noAutofit/>
          </a:bodyPr>
          <a:lstStyle/>
          <a:p>
            <a:pPr marL="12700" marR="12700">
              <a:lnSpc>
                <a:spcPct val="155300"/>
              </a:lnSpc>
            </a:pPr>
            <a:r>
              <a:rPr sz="1300" spc="55" dirty="0">
                <a:solidFill>
                  <a:prstClr val="black"/>
                </a:solidFill>
                <a:latin typeface="Times New Roman"/>
                <a:cs typeface="Times New Roman"/>
              </a:rPr>
              <a:t>series</a:t>
            </a:r>
            <a:r>
              <a:rPr sz="1300" spc="105" dirty="0">
                <a:solidFill>
                  <a:prstClr val="black"/>
                </a:solidFill>
                <a:latin typeface="Times New Roman"/>
                <a:cs typeface="Times New Roman"/>
              </a:rPr>
              <a:t> </a:t>
            </a:r>
            <a:r>
              <a:rPr sz="1300" spc="295" dirty="0">
                <a:solidFill>
                  <a:prstClr val="black"/>
                </a:solidFill>
                <a:latin typeface="Times New Roman"/>
                <a:cs typeface="Times New Roman"/>
              </a:rPr>
              <a:t>1</a:t>
            </a:r>
            <a:r>
              <a:rPr sz="1300" spc="145" dirty="0">
                <a:solidFill>
                  <a:prstClr val="black"/>
                </a:solidFill>
                <a:latin typeface="Times New Roman"/>
                <a:cs typeface="Times New Roman"/>
              </a:rPr>
              <a:t> </a:t>
            </a:r>
            <a:r>
              <a:rPr sz="1300" spc="100" dirty="0">
                <a:solidFill>
                  <a:prstClr val="black"/>
                </a:solidFill>
                <a:latin typeface="Times New Roman"/>
                <a:cs typeface="Times New Roman"/>
              </a:rPr>
              <a:t>series2</a:t>
            </a:r>
            <a:endParaRPr sz="1300">
              <a:solidFill>
                <a:prstClr val="black"/>
              </a:solidFill>
              <a:latin typeface="Times New Roman"/>
              <a:cs typeface="Times New Roman"/>
            </a:endParaRPr>
          </a:p>
        </p:txBody>
      </p:sp>
      <p:sp>
        <p:nvSpPr>
          <p:cNvPr id="13"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cs typeface="Calibri"/>
              </a:rPr>
              <a:t>D</a:t>
            </a:r>
            <a:r>
              <a:rPr sz="1200" spc="-125" dirty="0">
                <a:solidFill>
                  <a:srgbClr val="888888"/>
                </a:solidFill>
                <a:cs typeface="Calibri"/>
              </a:rPr>
              <a:t>r</a:t>
            </a:r>
            <a:r>
              <a:rPr sz="1200" dirty="0">
                <a:solidFill>
                  <a:srgbClr val="888888"/>
                </a:solidFill>
                <a:cs typeface="Calibri"/>
              </a:rPr>
              <a:t>.</a:t>
            </a:r>
            <a:r>
              <a:rPr sz="1200" spc="-15" dirty="0">
                <a:solidFill>
                  <a:srgbClr val="888888"/>
                </a:solidFill>
                <a:cs typeface="Calibri"/>
              </a:rPr>
              <a:t> </a:t>
            </a:r>
            <a:r>
              <a:rPr sz="1200" spc="-105" dirty="0">
                <a:solidFill>
                  <a:srgbClr val="888888"/>
                </a:solidFill>
                <a:cs typeface="Calibri"/>
              </a:rPr>
              <a:t>T</a:t>
            </a:r>
            <a:r>
              <a:rPr sz="1200" spc="-10" dirty="0">
                <a:solidFill>
                  <a:srgbClr val="888888"/>
                </a:solidFill>
                <a:cs typeface="Calibri"/>
              </a:rPr>
              <a:t>ed A</a:t>
            </a:r>
            <a:r>
              <a:rPr sz="1200" spc="5" dirty="0">
                <a:solidFill>
                  <a:srgbClr val="888888"/>
                </a:solidFill>
                <a:cs typeface="Calibri"/>
              </a:rPr>
              <a:t>n</a:t>
            </a:r>
            <a:r>
              <a:rPr sz="1200" dirty="0">
                <a:solidFill>
                  <a:srgbClr val="888888"/>
                </a:solidFill>
                <a:cs typeface="Calibri"/>
              </a:rPr>
              <a:t>d</a:t>
            </a:r>
            <a:r>
              <a:rPr sz="1200" spc="-10" dirty="0">
                <a:solidFill>
                  <a:srgbClr val="888888"/>
                </a:solidFill>
                <a:cs typeface="Calibri"/>
              </a:rPr>
              <a:t>e</a:t>
            </a:r>
            <a:r>
              <a:rPr sz="1200" spc="-25" dirty="0">
                <a:solidFill>
                  <a:srgbClr val="888888"/>
                </a:solidFill>
                <a:cs typeface="Calibri"/>
              </a:rPr>
              <a:t>r</a:t>
            </a:r>
            <a:r>
              <a:rPr sz="1200" dirty="0">
                <a:solidFill>
                  <a:srgbClr val="888888"/>
                </a:solidFill>
                <a:cs typeface="Calibri"/>
              </a:rPr>
              <a:t>so</a:t>
            </a:r>
            <a:r>
              <a:rPr sz="1200" spc="5" dirty="0">
                <a:solidFill>
                  <a:srgbClr val="888888"/>
                </a:solidFill>
                <a:cs typeface="Calibri"/>
              </a:rPr>
              <a:t>n</a:t>
            </a:r>
            <a:r>
              <a:rPr sz="1200" spc="-5" dirty="0">
                <a:solidFill>
                  <a:srgbClr val="888888"/>
                </a:solidFill>
                <a:cs typeface="Calibri"/>
              </a:rPr>
              <a:t>;</a:t>
            </a:r>
            <a:r>
              <a:rPr sz="1200" spc="-20" dirty="0">
                <a:solidFill>
                  <a:srgbClr val="888888"/>
                </a:solidFill>
                <a:cs typeface="Calibri"/>
              </a:rPr>
              <a:t> </a:t>
            </a:r>
            <a:r>
              <a:rPr sz="1200" spc="-5" dirty="0">
                <a:solidFill>
                  <a:srgbClr val="888888"/>
                </a:solidFill>
                <a:cs typeface="Calibri"/>
              </a:rPr>
              <a:t>H</a:t>
            </a:r>
            <a:r>
              <a:rPr sz="1200" dirty="0">
                <a:solidFill>
                  <a:srgbClr val="888888"/>
                </a:solidFill>
                <a:cs typeface="Calibri"/>
              </a:rPr>
              <a:t>ale</a:t>
            </a:r>
            <a:r>
              <a:rPr sz="1200" spc="-10" dirty="0">
                <a:solidFill>
                  <a:srgbClr val="888888"/>
                </a:solidFill>
                <a:cs typeface="Calibri"/>
              </a:rPr>
              <a:t>a</a:t>
            </a:r>
            <a:r>
              <a:rPr sz="1200" spc="-40" dirty="0">
                <a:solidFill>
                  <a:srgbClr val="888888"/>
                </a:solidFill>
                <a:cs typeface="Calibri"/>
              </a:rPr>
              <a:t>k</a:t>
            </a:r>
            <a:r>
              <a:rPr sz="1200" dirty="0">
                <a:solidFill>
                  <a:srgbClr val="888888"/>
                </a:solidFill>
                <a:cs typeface="Calibri"/>
              </a:rPr>
              <a:t>ala</a:t>
            </a:r>
            <a:r>
              <a:rPr sz="1200" spc="15" dirty="0">
                <a:solidFill>
                  <a:srgbClr val="888888"/>
                </a:solidFill>
                <a:cs typeface="Calibri"/>
              </a:rPr>
              <a:t> </a:t>
            </a:r>
            <a:r>
              <a:rPr sz="1200" dirty="0">
                <a:solidFill>
                  <a:srgbClr val="888888"/>
                </a:solidFill>
                <a:cs typeface="Calibri"/>
              </a:rPr>
              <a:t>R</a:t>
            </a:r>
            <a:r>
              <a:rPr sz="1200" spc="-10" dirty="0">
                <a:solidFill>
                  <a:srgbClr val="888888"/>
                </a:solidFill>
                <a:cs typeface="Calibri"/>
              </a:rPr>
              <a:t>&amp;</a:t>
            </a:r>
            <a:r>
              <a:rPr sz="1200" dirty="0">
                <a:solidFill>
                  <a:srgbClr val="888888"/>
                </a:solidFill>
                <a:cs typeface="Calibri"/>
              </a:rPr>
              <a:t>D</a:t>
            </a:r>
            <a:r>
              <a:rPr sz="1200" spc="-5" dirty="0">
                <a:solidFill>
                  <a:srgbClr val="888888"/>
                </a:solidFill>
                <a:cs typeface="Calibri"/>
              </a:rPr>
              <a:t>; </a:t>
            </a:r>
            <a:endParaRPr sz="1200" dirty="0">
              <a:solidFill>
                <a:prstClr val="black"/>
              </a:solidFill>
              <a:cs typeface="Calibri"/>
            </a:endParaRPr>
          </a:p>
        </p:txBody>
      </p:sp>
    </p:spTree>
    <p:extLst>
      <p:ext uri="{BB962C8B-B14F-4D97-AF65-F5344CB8AC3E}">
        <p14:creationId xmlns:p14="http://schemas.microsoft.com/office/powerpoint/2010/main" val="4118665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13988" y="615406"/>
            <a:ext cx="4412343" cy="4516845"/>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3" name="object 3"/>
          <p:cNvSpPr/>
          <p:nvPr/>
        </p:nvSpPr>
        <p:spPr>
          <a:xfrm>
            <a:off x="150948" y="332306"/>
            <a:ext cx="8299268" cy="0"/>
          </a:xfrm>
          <a:custGeom>
            <a:avLst/>
            <a:gdLst/>
            <a:ahLst/>
            <a:cxnLst/>
            <a:rect l="l" t="t" r="r" b="b"/>
            <a:pathLst>
              <a:path w="8299268">
                <a:moveTo>
                  <a:pt x="0" y="0"/>
                </a:moveTo>
                <a:lnTo>
                  <a:pt x="8299268" y="0"/>
                </a:lnTo>
              </a:path>
            </a:pathLst>
          </a:custGeom>
          <a:ln w="8708">
            <a:solidFill>
              <a:srgbClr val="838383"/>
            </a:solidFill>
          </a:ln>
        </p:spPr>
        <p:txBody>
          <a:bodyPr wrap="square" lIns="0" tIns="0" rIns="0" bIns="0" rtlCol="0">
            <a:noAutofit/>
          </a:bodyPr>
          <a:lstStyle/>
          <a:p>
            <a:endParaRPr>
              <a:solidFill>
                <a:prstClr val="black"/>
              </a:solidFill>
            </a:endParaRPr>
          </a:p>
        </p:txBody>
      </p:sp>
      <p:sp>
        <p:nvSpPr>
          <p:cNvPr id="4" name="object 4"/>
          <p:cNvSpPr/>
          <p:nvPr/>
        </p:nvSpPr>
        <p:spPr>
          <a:xfrm>
            <a:off x="155302" y="327953"/>
            <a:ext cx="0" cy="5090534"/>
          </a:xfrm>
          <a:custGeom>
            <a:avLst/>
            <a:gdLst/>
            <a:ahLst/>
            <a:cxnLst/>
            <a:rect l="l" t="t" r="r" b="b"/>
            <a:pathLst>
              <a:path h="5090534">
                <a:moveTo>
                  <a:pt x="0" y="5090534"/>
                </a:moveTo>
                <a:lnTo>
                  <a:pt x="0" y="0"/>
                </a:lnTo>
              </a:path>
            </a:pathLst>
          </a:custGeom>
          <a:ln w="8708">
            <a:solidFill>
              <a:srgbClr val="838383"/>
            </a:solidFill>
          </a:ln>
        </p:spPr>
        <p:txBody>
          <a:bodyPr wrap="square" lIns="0" tIns="0" rIns="0" bIns="0" rtlCol="0">
            <a:noAutofit/>
          </a:bodyPr>
          <a:lstStyle/>
          <a:p>
            <a:endParaRPr>
              <a:solidFill>
                <a:prstClr val="black"/>
              </a:solidFill>
            </a:endParaRPr>
          </a:p>
        </p:txBody>
      </p:sp>
      <p:sp>
        <p:nvSpPr>
          <p:cNvPr id="5" name="object 5"/>
          <p:cNvSpPr/>
          <p:nvPr/>
        </p:nvSpPr>
        <p:spPr>
          <a:xfrm>
            <a:off x="150948" y="5409781"/>
            <a:ext cx="8299268" cy="0"/>
          </a:xfrm>
          <a:custGeom>
            <a:avLst/>
            <a:gdLst/>
            <a:ahLst/>
            <a:cxnLst/>
            <a:rect l="l" t="t" r="r" b="b"/>
            <a:pathLst>
              <a:path w="8299268">
                <a:moveTo>
                  <a:pt x="0" y="0"/>
                </a:moveTo>
                <a:lnTo>
                  <a:pt x="8299268" y="0"/>
                </a:lnTo>
              </a:path>
            </a:pathLst>
          </a:custGeom>
          <a:ln w="17417">
            <a:solidFill>
              <a:srgbClr val="838383"/>
            </a:solidFill>
          </a:ln>
        </p:spPr>
        <p:txBody>
          <a:bodyPr wrap="square" lIns="0" tIns="0" rIns="0" bIns="0" rtlCol="0">
            <a:noAutofit/>
          </a:bodyPr>
          <a:lstStyle/>
          <a:p>
            <a:endParaRPr>
              <a:solidFill>
                <a:prstClr val="black"/>
              </a:solidFill>
            </a:endParaRPr>
          </a:p>
        </p:txBody>
      </p:sp>
      <p:sp>
        <p:nvSpPr>
          <p:cNvPr id="6" name="object 6"/>
          <p:cNvSpPr/>
          <p:nvPr/>
        </p:nvSpPr>
        <p:spPr>
          <a:xfrm>
            <a:off x="8441508" y="327953"/>
            <a:ext cx="0" cy="5090534"/>
          </a:xfrm>
          <a:custGeom>
            <a:avLst/>
            <a:gdLst/>
            <a:ahLst/>
            <a:cxnLst/>
            <a:rect l="l" t="t" r="r" b="b"/>
            <a:pathLst>
              <a:path h="5090534">
                <a:moveTo>
                  <a:pt x="0" y="5090534"/>
                </a:moveTo>
                <a:lnTo>
                  <a:pt x="0" y="0"/>
                </a:lnTo>
              </a:path>
            </a:pathLst>
          </a:custGeom>
          <a:ln w="17417">
            <a:solidFill>
              <a:srgbClr val="838383"/>
            </a:solidFill>
          </a:ln>
        </p:spPr>
        <p:txBody>
          <a:bodyPr wrap="square" lIns="0" tIns="0" rIns="0" bIns="0" rtlCol="0">
            <a:noAutofit/>
          </a:bodyPr>
          <a:lstStyle/>
          <a:p>
            <a:endParaRPr>
              <a:solidFill>
                <a:prstClr val="black"/>
              </a:solidFill>
            </a:endParaRPr>
          </a:p>
        </p:txBody>
      </p:sp>
      <p:sp>
        <p:nvSpPr>
          <p:cNvPr id="7" name="object 7"/>
          <p:cNvSpPr txBox="1"/>
          <p:nvPr/>
        </p:nvSpPr>
        <p:spPr>
          <a:xfrm>
            <a:off x="7200900" y="2548671"/>
            <a:ext cx="1114425" cy="610870"/>
          </a:xfrm>
          <a:prstGeom prst="rect">
            <a:avLst/>
          </a:prstGeom>
        </p:spPr>
        <p:txBody>
          <a:bodyPr vert="horz" wrap="square" lIns="0" tIns="0" rIns="0" bIns="0" rtlCol="0">
            <a:noAutofit/>
          </a:bodyPr>
          <a:lstStyle/>
          <a:p>
            <a:pPr marL="12700"/>
            <a:r>
              <a:rPr sz="1550" spc="1315" dirty="0">
                <a:solidFill>
                  <a:srgbClr val="497EBA"/>
                </a:solidFill>
                <a:latin typeface="Times New Roman"/>
                <a:cs typeface="Times New Roman"/>
              </a:rPr>
              <a:t>-</a:t>
            </a:r>
            <a:r>
              <a:rPr sz="1550" spc="1100" dirty="0">
                <a:solidFill>
                  <a:srgbClr val="497EBA"/>
                </a:solidFill>
                <a:latin typeface="Times New Roman"/>
                <a:cs typeface="Times New Roman"/>
              </a:rPr>
              <a:t>-</a:t>
            </a:r>
            <a:r>
              <a:rPr sz="1550" spc="5" dirty="0">
                <a:solidFill>
                  <a:prstClr val="black"/>
                </a:solidFill>
                <a:latin typeface="Times New Roman"/>
                <a:cs typeface="Times New Roman"/>
              </a:rPr>
              <a:t>series</a:t>
            </a:r>
            <a:r>
              <a:rPr sz="1550" spc="105" dirty="0">
                <a:solidFill>
                  <a:prstClr val="black"/>
                </a:solidFill>
                <a:latin typeface="Times New Roman"/>
                <a:cs typeface="Times New Roman"/>
              </a:rPr>
              <a:t> </a:t>
            </a:r>
            <a:r>
              <a:rPr sz="1450" spc="300" dirty="0">
                <a:solidFill>
                  <a:prstClr val="black"/>
                </a:solidFill>
                <a:latin typeface="Times New Roman"/>
                <a:cs typeface="Times New Roman"/>
              </a:rPr>
              <a:t>1</a:t>
            </a:r>
            <a:endParaRPr sz="1450">
              <a:solidFill>
                <a:prstClr val="black"/>
              </a:solidFill>
              <a:latin typeface="Times New Roman"/>
              <a:cs typeface="Times New Roman"/>
            </a:endParaRPr>
          </a:p>
          <a:p>
            <a:pPr>
              <a:lnSpc>
                <a:spcPts val="950"/>
              </a:lnSpc>
              <a:spcBef>
                <a:spcPts val="46"/>
              </a:spcBef>
            </a:pPr>
            <a:endParaRPr sz="950">
              <a:solidFill>
                <a:prstClr val="black"/>
              </a:solidFill>
            </a:endParaRPr>
          </a:p>
          <a:p>
            <a:pPr marL="12700"/>
            <a:r>
              <a:rPr sz="1550" spc="1315" dirty="0">
                <a:solidFill>
                  <a:srgbClr val="BD4B48"/>
                </a:solidFill>
                <a:latin typeface="Times New Roman"/>
                <a:cs typeface="Times New Roman"/>
              </a:rPr>
              <a:t>-</a:t>
            </a:r>
            <a:r>
              <a:rPr sz="1550" spc="1100" dirty="0">
                <a:solidFill>
                  <a:srgbClr val="BD4B48"/>
                </a:solidFill>
                <a:latin typeface="Times New Roman"/>
                <a:cs typeface="Times New Roman"/>
              </a:rPr>
              <a:t>-</a:t>
            </a:r>
            <a:r>
              <a:rPr sz="1550" spc="5" dirty="0">
                <a:solidFill>
                  <a:prstClr val="black"/>
                </a:solidFill>
                <a:latin typeface="Times New Roman"/>
                <a:cs typeface="Times New Roman"/>
              </a:rPr>
              <a:t>series</a:t>
            </a:r>
            <a:r>
              <a:rPr sz="1550" spc="60" dirty="0">
                <a:solidFill>
                  <a:prstClr val="black"/>
                </a:solidFill>
                <a:latin typeface="Times New Roman"/>
                <a:cs typeface="Times New Roman"/>
              </a:rPr>
              <a:t> </a:t>
            </a:r>
            <a:r>
              <a:rPr sz="1450" spc="-60" dirty="0">
                <a:solidFill>
                  <a:prstClr val="black"/>
                </a:solidFill>
                <a:latin typeface="Times New Roman"/>
                <a:cs typeface="Times New Roman"/>
              </a:rPr>
              <a:t>2</a:t>
            </a:r>
            <a:endParaRPr sz="1450">
              <a:solidFill>
                <a:prstClr val="black"/>
              </a:solidFill>
              <a:latin typeface="Times New Roman"/>
              <a:cs typeface="Times New Roman"/>
            </a:endParaRPr>
          </a:p>
        </p:txBody>
      </p:sp>
      <p:sp>
        <p:nvSpPr>
          <p:cNvPr id="10" name="object 10"/>
          <p:cNvSpPr txBox="1">
            <a:spLocks noGrp="1"/>
          </p:cNvSpPr>
          <p:nvPr>
            <p:ph type="sldNum" sz="quarter" idx="7"/>
          </p:nvPr>
        </p:nvSpPr>
        <p:spPr>
          <a:prstGeom prst="rect">
            <a:avLst/>
          </a:prstGeom>
        </p:spPr>
        <p:txBody>
          <a:bodyPr vert="horz" wrap="square" lIns="0" tIns="0" rIns="0" bIns="0" rtlCol="0">
            <a:noAutofit/>
          </a:bodyPr>
          <a:lstStyle/>
          <a:p>
            <a:pPr marL="25400"/>
            <a:fld id="{81D60167-4931-47E6-BA6A-407CBD079E47}" type="slidenum">
              <a:rPr sz="1200" spc="-95" dirty="0" smtClean="0">
                <a:solidFill>
                  <a:srgbClr val="878787"/>
                </a:solidFill>
                <a:latin typeface="Courier New"/>
                <a:cs typeface="Courier New"/>
              </a:rPr>
              <a:pPr marL="25400"/>
              <a:t>26</a:t>
            </a:fld>
            <a:endParaRPr sz="1200">
              <a:solidFill>
                <a:prstClr val="black"/>
              </a:solidFill>
              <a:latin typeface="Courier New"/>
              <a:cs typeface="Courier New"/>
            </a:endParaRPr>
          </a:p>
        </p:txBody>
      </p:sp>
      <p:sp>
        <p:nvSpPr>
          <p:cNvPr id="8" name="object 8"/>
          <p:cNvSpPr txBox="1"/>
          <p:nvPr/>
        </p:nvSpPr>
        <p:spPr>
          <a:xfrm>
            <a:off x="4216763" y="4584234"/>
            <a:ext cx="904875" cy="462280"/>
          </a:xfrm>
          <a:prstGeom prst="rect">
            <a:avLst/>
          </a:prstGeom>
        </p:spPr>
        <p:txBody>
          <a:bodyPr vert="horz" wrap="square" lIns="0" tIns="0" rIns="0" bIns="0" rtlCol="0">
            <a:noAutofit/>
          </a:bodyPr>
          <a:lstStyle/>
          <a:p>
            <a:pPr marL="595630"/>
            <a:r>
              <a:rPr sz="1450" spc="50" dirty="0">
                <a:solidFill>
                  <a:prstClr val="black"/>
                </a:solidFill>
                <a:latin typeface="Times New Roman"/>
                <a:cs typeface="Times New Roman"/>
              </a:rPr>
              <a:t>150</a:t>
            </a:r>
            <a:endParaRPr sz="1450">
              <a:solidFill>
                <a:prstClr val="black"/>
              </a:solidFill>
              <a:latin typeface="Times New Roman"/>
              <a:cs typeface="Times New Roman"/>
            </a:endParaRPr>
          </a:p>
          <a:p>
            <a:pPr marL="12700">
              <a:spcBef>
                <a:spcPts val="65"/>
              </a:spcBef>
            </a:pPr>
            <a:r>
              <a:rPr sz="1450" spc="20" dirty="0">
                <a:solidFill>
                  <a:prstClr val="black"/>
                </a:solidFill>
                <a:latin typeface="Times New Roman"/>
                <a:cs typeface="Times New Roman"/>
              </a:rPr>
              <a:t>70 </a:t>
            </a:r>
            <a:r>
              <a:rPr sz="1450" spc="-165" dirty="0">
                <a:solidFill>
                  <a:prstClr val="black"/>
                </a:solidFill>
                <a:latin typeface="Times New Roman"/>
                <a:cs typeface="Times New Roman"/>
              </a:rPr>
              <a:t> </a:t>
            </a:r>
            <a:r>
              <a:rPr sz="1450" spc="50" dirty="0">
                <a:solidFill>
                  <a:prstClr val="black"/>
                </a:solidFill>
                <a:latin typeface="Times New Roman"/>
                <a:cs typeface="Times New Roman"/>
              </a:rPr>
              <a:t>160</a:t>
            </a:r>
            <a:endParaRPr sz="1450">
              <a:solidFill>
                <a:prstClr val="black"/>
              </a:solidFill>
              <a:latin typeface="Times New Roman"/>
              <a:cs typeface="Times New Roman"/>
            </a:endParaRPr>
          </a:p>
        </p:txBody>
      </p:sp>
      <p:sp>
        <p:nvSpPr>
          <p:cNvPr id="9" name="object 9"/>
          <p:cNvSpPr txBox="1"/>
          <p:nvPr/>
        </p:nvSpPr>
        <p:spPr>
          <a:xfrm>
            <a:off x="1090294" y="5545385"/>
            <a:ext cx="5459730" cy="758825"/>
          </a:xfrm>
          <a:prstGeom prst="rect">
            <a:avLst/>
          </a:prstGeom>
        </p:spPr>
        <p:txBody>
          <a:bodyPr vert="horz" wrap="square" lIns="0" tIns="0" rIns="0" bIns="0" rtlCol="0">
            <a:noAutofit/>
          </a:bodyPr>
          <a:lstStyle/>
          <a:p>
            <a:pPr marL="12700"/>
            <a:r>
              <a:rPr sz="1650" b="1" spc="-80" dirty="0">
                <a:solidFill>
                  <a:prstClr val="black"/>
                </a:solidFill>
                <a:latin typeface="Arial"/>
                <a:cs typeface="Arial"/>
              </a:rPr>
              <a:t>Beam</a:t>
            </a:r>
            <a:r>
              <a:rPr sz="1650" b="1" spc="25" dirty="0">
                <a:solidFill>
                  <a:prstClr val="black"/>
                </a:solidFill>
                <a:latin typeface="Arial"/>
                <a:cs typeface="Arial"/>
              </a:rPr>
              <a:t> </a:t>
            </a:r>
            <a:r>
              <a:rPr sz="1650" b="1" spc="-65" dirty="0">
                <a:solidFill>
                  <a:prstClr val="black"/>
                </a:solidFill>
                <a:latin typeface="Arial"/>
                <a:cs typeface="Arial"/>
              </a:rPr>
              <a:t>steering</a:t>
            </a:r>
            <a:r>
              <a:rPr sz="1650" b="1" spc="45" dirty="0">
                <a:solidFill>
                  <a:prstClr val="black"/>
                </a:solidFill>
                <a:latin typeface="Arial"/>
                <a:cs typeface="Arial"/>
              </a:rPr>
              <a:t> </a:t>
            </a:r>
            <a:r>
              <a:rPr sz="1650" b="1" spc="-45" dirty="0">
                <a:solidFill>
                  <a:prstClr val="black"/>
                </a:solidFill>
                <a:latin typeface="Arial"/>
                <a:cs typeface="Arial"/>
              </a:rPr>
              <a:t>for</a:t>
            </a:r>
            <a:r>
              <a:rPr sz="1650" b="1" spc="35" dirty="0">
                <a:solidFill>
                  <a:prstClr val="black"/>
                </a:solidFill>
                <a:latin typeface="Arial"/>
                <a:cs typeface="Arial"/>
              </a:rPr>
              <a:t> </a:t>
            </a:r>
            <a:r>
              <a:rPr sz="1650" b="1" spc="15" dirty="0">
                <a:solidFill>
                  <a:prstClr val="black"/>
                </a:solidFill>
                <a:latin typeface="Arial"/>
                <a:cs typeface="Arial"/>
              </a:rPr>
              <a:t>two</a:t>
            </a:r>
            <a:r>
              <a:rPr sz="1650" b="1" spc="20" dirty="0">
                <a:solidFill>
                  <a:prstClr val="black"/>
                </a:solidFill>
                <a:latin typeface="Arial"/>
                <a:cs typeface="Arial"/>
              </a:rPr>
              <a:t> </a:t>
            </a:r>
            <a:r>
              <a:rPr sz="1650" b="1" spc="-25" dirty="0">
                <a:solidFill>
                  <a:prstClr val="black"/>
                </a:solidFill>
                <a:latin typeface="Arial"/>
                <a:cs typeface="Arial"/>
              </a:rPr>
              <a:t>different</a:t>
            </a:r>
            <a:r>
              <a:rPr sz="1650" b="1" spc="185" dirty="0">
                <a:solidFill>
                  <a:prstClr val="black"/>
                </a:solidFill>
                <a:latin typeface="Arial"/>
                <a:cs typeface="Arial"/>
              </a:rPr>
              <a:t> </a:t>
            </a:r>
            <a:r>
              <a:rPr sz="1650" b="1" spc="-90" dirty="0">
                <a:solidFill>
                  <a:prstClr val="black"/>
                </a:solidFill>
                <a:latin typeface="Arial"/>
                <a:cs typeface="Arial"/>
              </a:rPr>
              <a:t>plasma</a:t>
            </a:r>
            <a:r>
              <a:rPr sz="1650" b="1" spc="95" dirty="0">
                <a:solidFill>
                  <a:prstClr val="black"/>
                </a:solidFill>
                <a:latin typeface="Arial"/>
                <a:cs typeface="Arial"/>
              </a:rPr>
              <a:t> </a:t>
            </a:r>
            <a:r>
              <a:rPr sz="1650" b="1" spc="-65" dirty="0">
                <a:solidFill>
                  <a:prstClr val="black"/>
                </a:solidFill>
                <a:latin typeface="Arial"/>
                <a:cs typeface="Arial"/>
              </a:rPr>
              <a:t>ionizing</a:t>
            </a:r>
            <a:r>
              <a:rPr sz="1650" b="1" spc="-30" dirty="0">
                <a:solidFill>
                  <a:prstClr val="black"/>
                </a:solidFill>
                <a:latin typeface="Arial"/>
                <a:cs typeface="Arial"/>
              </a:rPr>
              <a:t> </a:t>
            </a:r>
            <a:r>
              <a:rPr sz="1650" b="1" spc="-65" dirty="0">
                <a:solidFill>
                  <a:prstClr val="black"/>
                </a:solidFill>
                <a:latin typeface="Arial"/>
                <a:cs typeface="Arial"/>
              </a:rPr>
              <a:t>currents.</a:t>
            </a:r>
            <a:endParaRPr sz="1650" dirty="0">
              <a:solidFill>
                <a:prstClr val="black"/>
              </a:solidFill>
              <a:latin typeface="Arial"/>
              <a:cs typeface="Arial"/>
            </a:endParaRPr>
          </a:p>
          <a:p>
            <a:pPr>
              <a:lnSpc>
                <a:spcPts val="900"/>
              </a:lnSpc>
              <a:spcBef>
                <a:spcPts val="27"/>
              </a:spcBef>
            </a:pPr>
            <a:endParaRPr sz="900" dirty="0">
              <a:solidFill>
                <a:prstClr val="black"/>
              </a:solidFill>
            </a:endParaRPr>
          </a:p>
          <a:p>
            <a:pPr>
              <a:lnSpc>
                <a:spcPts val="1000"/>
              </a:lnSpc>
            </a:pPr>
            <a:endParaRPr sz="1000" dirty="0">
              <a:solidFill>
                <a:prstClr val="black"/>
              </a:solidFill>
            </a:endParaRPr>
          </a:p>
          <a:p>
            <a:pPr marL="598805">
              <a:tabLst>
                <a:tab pos="2639695" algn="l"/>
              </a:tabLst>
            </a:pPr>
            <a:r>
              <a:rPr sz="1650" b="1" spc="-85" dirty="0">
                <a:solidFill>
                  <a:prstClr val="black"/>
                </a:solidFill>
                <a:latin typeface="Arial"/>
                <a:cs typeface="Arial"/>
              </a:rPr>
              <a:t>Blue </a:t>
            </a:r>
            <a:r>
              <a:rPr sz="1650" b="1" spc="-30" dirty="0">
                <a:solidFill>
                  <a:prstClr val="black"/>
                </a:solidFill>
                <a:latin typeface="Arial"/>
                <a:cs typeface="Arial"/>
              </a:rPr>
              <a:t>line: </a:t>
            </a:r>
            <a:r>
              <a:rPr sz="1650" b="1" spc="-135" dirty="0">
                <a:solidFill>
                  <a:prstClr val="black"/>
                </a:solidFill>
                <a:latin typeface="Arial"/>
                <a:cs typeface="Arial"/>
              </a:rPr>
              <a:t> </a:t>
            </a:r>
            <a:r>
              <a:rPr sz="1650" b="1" spc="-95" dirty="0">
                <a:solidFill>
                  <a:prstClr val="black"/>
                </a:solidFill>
                <a:latin typeface="Arial"/>
                <a:cs typeface="Arial"/>
              </a:rPr>
              <a:t>5</a:t>
            </a:r>
            <a:r>
              <a:rPr sz="1650" b="1" spc="-30" dirty="0">
                <a:solidFill>
                  <a:prstClr val="black"/>
                </a:solidFill>
                <a:latin typeface="Arial"/>
                <a:cs typeface="Arial"/>
              </a:rPr>
              <a:t> </a:t>
            </a:r>
            <a:r>
              <a:rPr sz="1650" b="1" spc="-155" dirty="0">
                <a:solidFill>
                  <a:prstClr val="black"/>
                </a:solidFill>
                <a:latin typeface="Arial"/>
                <a:cs typeface="Arial"/>
              </a:rPr>
              <a:t>A</a:t>
            </a:r>
            <a:r>
              <a:rPr sz="1650" b="1" spc="100" dirty="0">
                <a:solidFill>
                  <a:prstClr val="black"/>
                </a:solidFill>
                <a:latin typeface="Arial"/>
                <a:cs typeface="Arial"/>
              </a:rPr>
              <a:t> </a:t>
            </a:r>
            <a:r>
              <a:rPr sz="1650" b="1" spc="-45" dirty="0">
                <a:solidFill>
                  <a:prstClr val="black"/>
                </a:solidFill>
                <a:latin typeface="Arial"/>
                <a:cs typeface="Arial"/>
              </a:rPr>
              <a:t>peak.	</a:t>
            </a:r>
            <a:r>
              <a:rPr sz="1650" b="1" spc="-114" dirty="0">
                <a:solidFill>
                  <a:prstClr val="black"/>
                </a:solidFill>
                <a:latin typeface="Arial"/>
                <a:cs typeface="Arial"/>
              </a:rPr>
              <a:t>Red</a:t>
            </a:r>
            <a:r>
              <a:rPr sz="1650" b="1" spc="50" dirty="0">
                <a:solidFill>
                  <a:prstClr val="black"/>
                </a:solidFill>
                <a:latin typeface="Arial"/>
                <a:cs typeface="Arial"/>
              </a:rPr>
              <a:t> </a:t>
            </a:r>
            <a:r>
              <a:rPr sz="1650" b="1" spc="-35" dirty="0">
                <a:solidFill>
                  <a:prstClr val="black"/>
                </a:solidFill>
                <a:latin typeface="Arial"/>
                <a:cs typeface="Arial"/>
              </a:rPr>
              <a:t>line: </a:t>
            </a:r>
            <a:r>
              <a:rPr sz="1650" b="1" spc="-150" dirty="0">
                <a:solidFill>
                  <a:prstClr val="black"/>
                </a:solidFill>
                <a:latin typeface="Arial"/>
                <a:cs typeface="Arial"/>
              </a:rPr>
              <a:t> </a:t>
            </a:r>
            <a:r>
              <a:rPr sz="1650" b="1" spc="35" dirty="0">
                <a:solidFill>
                  <a:prstClr val="black"/>
                </a:solidFill>
                <a:latin typeface="Arial"/>
                <a:cs typeface="Arial"/>
              </a:rPr>
              <a:t>8</a:t>
            </a:r>
            <a:r>
              <a:rPr sz="1650" b="1" spc="-110" dirty="0">
                <a:solidFill>
                  <a:prstClr val="black"/>
                </a:solidFill>
                <a:latin typeface="Arial"/>
                <a:cs typeface="Arial"/>
              </a:rPr>
              <a:t> </a:t>
            </a:r>
            <a:r>
              <a:rPr sz="1650" b="1" spc="-155" dirty="0">
                <a:solidFill>
                  <a:prstClr val="black"/>
                </a:solidFill>
                <a:latin typeface="Arial"/>
                <a:cs typeface="Arial"/>
              </a:rPr>
              <a:t>A</a:t>
            </a:r>
            <a:r>
              <a:rPr sz="1650" b="1" spc="80" dirty="0">
                <a:solidFill>
                  <a:prstClr val="black"/>
                </a:solidFill>
                <a:latin typeface="Arial"/>
                <a:cs typeface="Arial"/>
              </a:rPr>
              <a:t> </a:t>
            </a:r>
            <a:r>
              <a:rPr sz="1650" b="1" spc="-60" dirty="0">
                <a:solidFill>
                  <a:prstClr val="black"/>
                </a:solidFill>
                <a:latin typeface="Arial"/>
                <a:cs typeface="Arial"/>
              </a:rPr>
              <a:t>peak</a:t>
            </a:r>
            <a:endParaRPr sz="1650" dirty="0">
              <a:solidFill>
                <a:prstClr val="black"/>
              </a:solidFill>
              <a:latin typeface="Arial"/>
              <a:cs typeface="Arial"/>
            </a:endParaRPr>
          </a:p>
        </p:txBody>
      </p:sp>
      <p:sp>
        <p:nvSpPr>
          <p:cNvPr id="12"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cs typeface="Calibri"/>
              </a:rPr>
              <a:t>D</a:t>
            </a:r>
            <a:r>
              <a:rPr sz="1200" spc="-125" dirty="0">
                <a:solidFill>
                  <a:srgbClr val="888888"/>
                </a:solidFill>
                <a:cs typeface="Calibri"/>
              </a:rPr>
              <a:t>r</a:t>
            </a:r>
            <a:r>
              <a:rPr sz="1200" dirty="0">
                <a:solidFill>
                  <a:srgbClr val="888888"/>
                </a:solidFill>
                <a:cs typeface="Calibri"/>
              </a:rPr>
              <a:t>.</a:t>
            </a:r>
            <a:r>
              <a:rPr sz="1200" spc="-15" dirty="0">
                <a:solidFill>
                  <a:srgbClr val="888888"/>
                </a:solidFill>
                <a:cs typeface="Calibri"/>
              </a:rPr>
              <a:t> </a:t>
            </a:r>
            <a:r>
              <a:rPr sz="1200" spc="-105" dirty="0">
                <a:solidFill>
                  <a:srgbClr val="888888"/>
                </a:solidFill>
                <a:cs typeface="Calibri"/>
              </a:rPr>
              <a:t>T</a:t>
            </a:r>
            <a:r>
              <a:rPr sz="1200" spc="-10" dirty="0">
                <a:solidFill>
                  <a:srgbClr val="888888"/>
                </a:solidFill>
                <a:cs typeface="Calibri"/>
              </a:rPr>
              <a:t>ed A</a:t>
            </a:r>
            <a:r>
              <a:rPr sz="1200" spc="5" dirty="0">
                <a:solidFill>
                  <a:srgbClr val="888888"/>
                </a:solidFill>
                <a:cs typeface="Calibri"/>
              </a:rPr>
              <a:t>n</a:t>
            </a:r>
            <a:r>
              <a:rPr sz="1200" dirty="0">
                <a:solidFill>
                  <a:srgbClr val="888888"/>
                </a:solidFill>
                <a:cs typeface="Calibri"/>
              </a:rPr>
              <a:t>d</a:t>
            </a:r>
            <a:r>
              <a:rPr sz="1200" spc="-10" dirty="0">
                <a:solidFill>
                  <a:srgbClr val="888888"/>
                </a:solidFill>
                <a:cs typeface="Calibri"/>
              </a:rPr>
              <a:t>e</a:t>
            </a:r>
            <a:r>
              <a:rPr sz="1200" spc="-25" dirty="0">
                <a:solidFill>
                  <a:srgbClr val="888888"/>
                </a:solidFill>
                <a:cs typeface="Calibri"/>
              </a:rPr>
              <a:t>r</a:t>
            </a:r>
            <a:r>
              <a:rPr sz="1200" dirty="0">
                <a:solidFill>
                  <a:srgbClr val="888888"/>
                </a:solidFill>
                <a:cs typeface="Calibri"/>
              </a:rPr>
              <a:t>so</a:t>
            </a:r>
            <a:r>
              <a:rPr sz="1200" spc="5" dirty="0">
                <a:solidFill>
                  <a:srgbClr val="888888"/>
                </a:solidFill>
                <a:cs typeface="Calibri"/>
              </a:rPr>
              <a:t>n</a:t>
            </a:r>
            <a:r>
              <a:rPr sz="1200" spc="-5" dirty="0">
                <a:solidFill>
                  <a:srgbClr val="888888"/>
                </a:solidFill>
                <a:cs typeface="Calibri"/>
              </a:rPr>
              <a:t>;</a:t>
            </a:r>
            <a:r>
              <a:rPr sz="1200" spc="-20" dirty="0">
                <a:solidFill>
                  <a:srgbClr val="888888"/>
                </a:solidFill>
                <a:cs typeface="Calibri"/>
              </a:rPr>
              <a:t> </a:t>
            </a:r>
            <a:r>
              <a:rPr sz="1200" spc="-5" dirty="0">
                <a:solidFill>
                  <a:srgbClr val="888888"/>
                </a:solidFill>
                <a:cs typeface="Calibri"/>
              </a:rPr>
              <a:t>H</a:t>
            </a:r>
            <a:r>
              <a:rPr sz="1200" dirty="0">
                <a:solidFill>
                  <a:srgbClr val="888888"/>
                </a:solidFill>
                <a:cs typeface="Calibri"/>
              </a:rPr>
              <a:t>ale</a:t>
            </a:r>
            <a:r>
              <a:rPr sz="1200" spc="-10" dirty="0">
                <a:solidFill>
                  <a:srgbClr val="888888"/>
                </a:solidFill>
                <a:cs typeface="Calibri"/>
              </a:rPr>
              <a:t>a</a:t>
            </a:r>
            <a:r>
              <a:rPr sz="1200" spc="-40" dirty="0">
                <a:solidFill>
                  <a:srgbClr val="888888"/>
                </a:solidFill>
                <a:cs typeface="Calibri"/>
              </a:rPr>
              <a:t>k</a:t>
            </a:r>
            <a:r>
              <a:rPr sz="1200" dirty="0">
                <a:solidFill>
                  <a:srgbClr val="888888"/>
                </a:solidFill>
                <a:cs typeface="Calibri"/>
              </a:rPr>
              <a:t>ala</a:t>
            </a:r>
            <a:r>
              <a:rPr sz="1200" spc="15" dirty="0">
                <a:solidFill>
                  <a:srgbClr val="888888"/>
                </a:solidFill>
                <a:cs typeface="Calibri"/>
              </a:rPr>
              <a:t> </a:t>
            </a:r>
            <a:r>
              <a:rPr sz="1200" dirty="0">
                <a:solidFill>
                  <a:srgbClr val="888888"/>
                </a:solidFill>
                <a:cs typeface="Calibri"/>
              </a:rPr>
              <a:t>R</a:t>
            </a:r>
            <a:r>
              <a:rPr sz="1200" spc="-10" dirty="0">
                <a:solidFill>
                  <a:srgbClr val="888888"/>
                </a:solidFill>
                <a:cs typeface="Calibri"/>
              </a:rPr>
              <a:t>&amp;</a:t>
            </a:r>
            <a:r>
              <a:rPr sz="1200" dirty="0">
                <a:solidFill>
                  <a:srgbClr val="888888"/>
                </a:solidFill>
                <a:cs typeface="Calibri"/>
              </a:rPr>
              <a:t>D</a:t>
            </a:r>
            <a:r>
              <a:rPr sz="1200" spc="-5" dirty="0">
                <a:solidFill>
                  <a:srgbClr val="888888"/>
                </a:solidFill>
                <a:cs typeface="Calibri"/>
              </a:rPr>
              <a:t>; </a:t>
            </a:r>
            <a:endParaRPr sz="1200" dirty="0">
              <a:solidFill>
                <a:prstClr val="black"/>
              </a:solidFill>
              <a:cs typeface="Calibri"/>
            </a:endParaRPr>
          </a:p>
        </p:txBody>
      </p:sp>
    </p:spTree>
    <p:extLst>
      <p:ext uri="{BB962C8B-B14F-4D97-AF65-F5344CB8AC3E}">
        <p14:creationId xmlns:p14="http://schemas.microsoft.com/office/powerpoint/2010/main" val="875279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78446" y="731519"/>
            <a:ext cx="4180114" cy="41568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3" name="object 3"/>
          <p:cNvSpPr/>
          <p:nvPr/>
        </p:nvSpPr>
        <p:spPr>
          <a:xfrm>
            <a:off x="699588" y="470163"/>
            <a:ext cx="7863839" cy="0"/>
          </a:xfrm>
          <a:custGeom>
            <a:avLst/>
            <a:gdLst/>
            <a:ahLst/>
            <a:cxnLst/>
            <a:rect l="l" t="t" r="r" b="b"/>
            <a:pathLst>
              <a:path w="7863839">
                <a:moveTo>
                  <a:pt x="0" y="0"/>
                </a:moveTo>
                <a:lnTo>
                  <a:pt x="7863839" y="0"/>
                </a:lnTo>
              </a:path>
            </a:pathLst>
          </a:custGeom>
          <a:ln w="11611">
            <a:solidFill>
              <a:srgbClr val="838383"/>
            </a:solidFill>
          </a:ln>
        </p:spPr>
        <p:txBody>
          <a:bodyPr wrap="square" lIns="0" tIns="0" rIns="0" bIns="0" rtlCol="0">
            <a:noAutofit/>
          </a:bodyPr>
          <a:lstStyle/>
          <a:p>
            <a:endParaRPr>
              <a:solidFill>
                <a:prstClr val="black"/>
              </a:solidFill>
            </a:endParaRPr>
          </a:p>
        </p:txBody>
      </p:sp>
      <p:sp>
        <p:nvSpPr>
          <p:cNvPr id="4" name="object 4"/>
          <p:cNvSpPr/>
          <p:nvPr/>
        </p:nvSpPr>
        <p:spPr>
          <a:xfrm>
            <a:off x="703942" y="464358"/>
            <a:ext cx="0" cy="4692926"/>
          </a:xfrm>
          <a:custGeom>
            <a:avLst/>
            <a:gdLst/>
            <a:ahLst/>
            <a:cxnLst/>
            <a:rect l="l" t="t" r="r" b="b"/>
            <a:pathLst>
              <a:path h="4692926">
                <a:moveTo>
                  <a:pt x="0" y="4692926"/>
                </a:moveTo>
                <a:lnTo>
                  <a:pt x="0" y="0"/>
                </a:lnTo>
              </a:path>
            </a:pathLst>
          </a:custGeom>
          <a:ln w="8708">
            <a:solidFill>
              <a:srgbClr val="838383"/>
            </a:solidFill>
          </a:ln>
        </p:spPr>
        <p:txBody>
          <a:bodyPr wrap="square" lIns="0" tIns="0" rIns="0" bIns="0" rtlCol="0">
            <a:noAutofit/>
          </a:bodyPr>
          <a:lstStyle/>
          <a:p>
            <a:endParaRPr>
              <a:solidFill>
                <a:prstClr val="black"/>
              </a:solidFill>
            </a:endParaRPr>
          </a:p>
        </p:txBody>
      </p:sp>
      <p:sp>
        <p:nvSpPr>
          <p:cNvPr id="5" name="object 5"/>
          <p:cNvSpPr/>
          <p:nvPr/>
        </p:nvSpPr>
        <p:spPr>
          <a:xfrm>
            <a:off x="699588" y="5148578"/>
            <a:ext cx="7863839" cy="0"/>
          </a:xfrm>
          <a:custGeom>
            <a:avLst/>
            <a:gdLst/>
            <a:ahLst/>
            <a:cxnLst/>
            <a:rect l="l" t="t" r="r" b="b"/>
            <a:pathLst>
              <a:path w="7863839">
                <a:moveTo>
                  <a:pt x="0" y="0"/>
                </a:moveTo>
                <a:lnTo>
                  <a:pt x="7863839" y="0"/>
                </a:lnTo>
              </a:path>
            </a:pathLst>
          </a:custGeom>
          <a:ln w="17417">
            <a:solidFill>
              <a:srgbClr val="838383"/>
            </a:solidFill>
          </a:ln>
        </p:spPr>
        <p:txBody>
          <a:bodyPr wrap="square" lIns="0" tIns="0" rIns="0" bIns="0" rtlCol="0">
            <a:noAutofit/>
          </a:bodyPr>
          <a:lstStyle/>
          <a:p>
            <a:endParaRPr>
              <a:solidFill>
                <a:prstClr val="black"/>
              </a:solidFill>
            </a:endParaRPr>
          </a:p>
        </p:txBody>
      </p:sp>
      <p:sp>
        <p:nvSpPr>
          <p:cNvPr id="6" name="object 6"/>
          <p:cNvSpPr/>
          <p:nvPr/>
        </p:nvSpPr>
        <p:spPr>
          <a:xfrm>
            <a:off x="8554719" y="464358"/>
            <a:ext cx="0" cy="4692926"/>
          </a:xfrm>
          <a:custGeom>
            <a:avLst/>
            <a:gdLst/>
            <a:ahLst/>
            <a:cxnLst/>
            <a:rect l="l" t="t" r="r" b="b"/>
            <a:pathLst>
              <a:path h="4692926">
                <a:moveTo>
                  <a:pt x="0" y="4692926"/>
                </a:moveTo>
                <a:lnTo>
                  <a:pt x="0" y="0"/>
                </a:lnTo>
              </a:path>
            </a:pathLst>
          </a:custGeom>
          <a:ln w="17417">
            <a:solidFill>
              <a:srgbClr val="838383"/>
            </a:solidFill>
          </a:ln>
        </p:spPr>
        <p:txBody>
          <a:bodyPr wrap="square" lIns="0" tIns="0" rIns="0" bIns="0" rtlCol="0">
            <a:noAutofit/>
          </a:bodyPr>
          <a:lstStyle/>
          <a:p>
            <a:endParaRPr>
              <a:solidFill>
                <a:prstClr val="black"/>
              </a:solidFill>
            </a:endParaRPr>
          </a:p>
        </p:txBody>
      </p:sp>
      <p:sp>
        <p:nvSpPr>
          <p:cNvPr id="7" name="object 7"/>
          <p:cNvSpPr txBox="1"/>
          <p:nvPr/>
        </p:nvSpPr>
        <p:spPr>
          <a:xfrm>
            <a:off x="7028667" y="2515481"/>
            <a:ext cx="375285" cy="559435"/>
          </a:xfrm>
          <a:prstGeom prst="rect">
            <a:avLst/>
          </a:prstGeom>
        </p:spPr>
        <p:txBody>
          <a:bodyPr vert="horz" wrap="square" lIns="0" tIns="0" rIns="0" bIns="0" rtlCol="0">
            <a:noAutofit/>
          </a:bodyPr>
          <a:lstStyle/>
          <a:p>
            <a:pPr marL="12700"/>
            <a:r>
              <a:rPr sz="1400" spc="-4475" dirty="0">
                <a:solidFill>
                  <a:srgbClr val="497EBA"/>
                </a:solidFill>
                <a:latin typeface="Times New Roman"/>
                <a:cs typeface="Times New Roman"/>
              </a:rPr>
              <a:t>-</a:t>
            </a:r>
            <a:endParaRPr sz="1400">
              <a:solidFill>
                <a:prstClr val="black"/>
              </a:solidFill>
              <a:latin typeface="Times New Roman"/>
              <a:cs typeface="Times New Roman"/>
            </a:endParaRPr>
          </a:p>
          <a:p>
            <a:pPr>
              <a:lnSpc>
                <a:spcPts val="900"/>
              </a:lnSpc>
              <a:spcBef>
                <a:spcPts val="48"/>
              </a:spcBef>
            </a:pPr>
            <a:endParaRPr sz="900">
              <a:solidFill>
                <a:prstClr val="black"/>
              </a:solidFill>
            </a:endParaRPr>
          </a:p>
          <a:p>
            <a:pPr marL="12700"/>
            <a:r>
              <a:rPr sz="1400" spc="-4475" dirty="0">
                <a:solidFill>
                  <a:srgbClr val="BD4B48"/>
                </a:solidFill>
                <a:latin typeface="Times New Roman"/>
                <a:cs typeface="Times New Roman"/>
              </a:rPr>
              <a:t>-</a:t>
            </a:r>
            <a:endParaRPr sz="1400">
              <a:solidFill>
                <a:prstClr val="black"/>
              </a:solidFill>
              <a:latin typeface="Times New Roman"/>
              <a:cs typeface="Times New Roman"/>
            </a:endParaRPr>
          </a:p>
        </p:txBody>
      </p:sp>
      <p:sp>
        <p:nvSpPr>
          <p:cNvPr id="11" name="object 11"/>
          <p:cNvSpPr txBox="1">
            <a:spLocks noGrp="1"/>
          </p:cNvSpPr>
          <p:nvPr>
            <p:ph type="sldNum" sz="quarter" idx="7"/>
          </p:nvPr>
        </p:nvSpPr>
        <p:spPr>
          <a:prstGeom prst="rect">
            <a:avLst/>
          </a:prstGeom>
        </p:spPr>
        <p:txBody>
          <a:bodyPr vert="horz" wrap="square" lIns="0" tIns="0" rIns="0" bIns="0" rtlCol="0">
            <a:noAutofit/>
          </a:bodyPr>
          <a:lstStyle/>
          <a:p>
            <a:pPr marL="25400"/>
            <a:fld id="{81D60167-4931-47E6-BA6A-407CBD079E47}" type="slidenum">
              <a:rPr sz="1200" spc="-95" dirty="0" smtClean="0">
                <a:solidFill>
                  <a:srgbClr val="878787"/>
                </a:solidFill>
                <a:latin typeface="Courier New"/>
                <a:cs typeface="Courier New"/>
              </a:rPr>
              <a:pPr marL="25400"/>
              <a:t>27</a:t>
            </a:fld>
            <a:endParaRPr sz="1200">
              <a:solidFill>
                <a:prstClr val="black"/>
              </a:solidFill>
              <a:latin typeface="Courier New"/>
              <a:cs typeface="Courier New"/>
            </a:endParaRPr>
          </a:p>
        </p:txBody>
      </p:sp>
      <p:sp>
        <p:nvSpPr>
          <p:cNvPr id="8" name="object 8"/>
          <p:cNvSpPr txBox="1"/>
          <p:nvPr/>
        </p:nvSpPr>
        <p:spPr>
          <a:xfrm>
            <a:off x="7793083" y="2515481"/>
            <a:ext cx="641350" cy="559435"/>
          </a:xfrm>
          <a:prstGeom prst="rect">
            <a:avLst/>
          </a:prstGeom>
        </p:spPr>
        <p:txBody>
          <a:bodyPr vert="horz" wrap="square" lIns="0" tIns="0" rIns="0" bIns="0" rtlCol="0">
            <a:noAutofit/>
          </a:bodyPr>
          <a:lstStyle/>
          <a:p>
            <a:pPr marL="12700"/>
            <a:r>
              <a:rPr sz="1400" spc="35" dirty="0">
                <a:solidFill>
                  <a:srgbClr val="010101"/>
                </a:solidFill>
                <a:latin typeface="Times New Roman"/>
                <a:cs typeface="Times New Roman"/>
              </a:rPr>
              <a:t>series</a:t>
            </a:r>
            <a:r>
              <a:rPr sz="1400" spc="70" dirty="0">
                <a:solidFill>
                  <a:srgbClr val="010101"/>
                </a:solidFill>
                <a:latin typeface="Times New Roman"/>
                <a:cs typeface="Times New Roman"/>
              </a:rPr>
              <a:t> </a:t>
            </a:r>
            <a:r>
              <a:rPr sz="1400" spc="285" dirty="0">
                <a:solidFill>
                  <a:srgbClr val="010101"/>
                </a:solidFill>
                <a:latin typeface="Times New Roman"/>
                <a:cs typeface="Times New Roman"/>
              </a:rPr>
              <a:t>1</a:t>
            </a:r>
            <a:endParaRPr sz="1400">
              <a:solidFill>
                <a:prstClr val="black"/>
              </a:solidFill>
              <a:latin typeface="Times New Roman"/>
              <a:cs typeface="Times New Roman"/>
            </a:endParaRPr>
          </a:p>
          <a:p>
            <a:pPr>
              <a:lnSpc>
                <a:spcPts val="900"/>
              </a:lnSpc>
              <a:spcBef>
                <a:spcPts val="48"/>
              </a:spcBef>
            </a:pPr>
            <a:endParaRPr sz="900">
              <a:solidFill>
                <a:prstClr val="black"/>
              </a:solidFill>
            </a:endParaRPr>
          </a:p>
          <a:p>
            <a:pPr marL="12700"/>
            <a:r>
              <a:rPr sz="1400" spc="-10" dirty="0">
                <a:solidFill>
                  <a:srgbClr val="010101"/>
                </a:solidFill>
                <a:latin typeface="Times New Roman"/>
                <a:cs typeface="Times New Roman"/>
              </a:rPr>
              <a:t>Series</a:t>
            </a:r>
            <a:r>
              <a:rPr sz="1400" spc="70" dirty="0">
                <a:solidFill>
                  <a:srgbClr val="010101"/>
                </a:solidFill>
                <a:latin typeface="Times New Roman"/>
                <a:cs typeface="Times New Roman"/>
              </a:rPr>
              <a:t> </a:t>
            </a:r>
            <a:r>
              <a:rPr sz="1400" spc="-85" dirty="0">
                <a:solidFill>
                  <a:srgbClr val="010101"/>
                </a:solidFill>
                <a:latin typeface="Times New Roman"/>
                <a:cs typeface="Times New Roman"/>
              </a:rPr>
              <a:t>2</a:t>
            </a:r>
            <a:endParaRPr sz="1400">
              <a:solidFill>
                <a:prstClr val="black"/>
              </a:solidFill>
              <a:latin typeface="Times New Roman"/>
              <a:cs typeface="Times New Roman"/>
            </a:endParaRPr>
          </a:p>
        </p:txBody>
      </p:sp>
      <p:sp>
        <p:nvSpPr>
          <p:cNvPr id="9" name="object 9"/>
          <p:cNvSpPr txBox="1"/>
          <p:nvPr/>
        </p:nvSpPr>
        <p:spPr>
          <a:xfrm>
            <a:off x="4550591" y="4151801"/>
            <a:ext cx="1135380" cy="661670"/>
          </a:xfrm>
          <a:prstGeom prst="rect">
            <a:avLst/>
          </a:prstGeom>
        </p:spPr>
        <p:txBody>
          <a:bodyPr vert="horz" wrap="square" lIns="0" tIns="0" rIns="0" bIns="0" rtlCol="0">
            <a:noAutofit/>
          </a:bodyPr>
          <a:lstStyle/>
          <a:p>
            <a:pPr marR="12700" algn="r"/>
            <a:r>
              <a:rPr sz="1450" spc="-125" dirty="0">
                <a:solidFill>
                  <a:srgbClr val="010101"/>
                </a:solidFill>
                <a:latin typeface="Courier New"/>
                <a:cs typeface="Courier New"/>
              </a:rPr>
              <a:t>140</a:t>
            </a:r>
            <a:endParaRPr sz="1450">
              <a:solidFill>
                <a:prstClr val="black"/>
              </a:solidFill>
              <a:latin typeface="Courier New"/>
              <a:cs typeface="Courier New"/>
            </a:endParaRPr>
          </a:p>
          <a:p>
            <a:pPr marL="563880">
              <a:lnSpc>
                <a:spcPts val="1735"/>
              </a:lnSpc>
            </a:pPr>
            <a:r>
              <a:rPr sz="1450" spc="-125" dirty="0">
                <a:solidFill>
                  <a:srgbClr val="010101"/>
                </a:solidFill>
                <a:latin typeface="Courier New"/>
                <a:cs typeface="Courier New"/>
              </a:rPr>
              <a:t>150</a:t>
            </a:r>
            <a:endParaRPr sz="1450">
              <a:solidFill>
                <a:prstClr val="black"/>
              </a:solidFill>
              <a:latin typeface="Courier New"/>
              <a:cs typeface="Courier New"/>
            </a:endParaRPr>
          </a:p>
          <a:p>
            <a:pPr marL="12700">
              <a:spcBef>
                <a:spcPts val="75"/>
              </a:spcBef>
            </a:pPr>
            <a:r>
              <a:rPr sz="1300" spc="65" dirty="0">
                <a:solidFill>
                  <a:srgbClr val="010101"/>
                </a:solidFill>
                <a:latin typeface="Times New Roman"/>
                <a:cs typeface="Times New Roman"/>
              </a:rPr>
              <a:t>70 </a:t>
            </a:r>
            <a:r>
              <a:rPr sz="1300" spc="-140" dirty="0">
                <a:solidFill>
                  <a:srgbClr val="010101"/>
                </a:solidFill>
                <a:latin typeface="Times New Roman"/>
                <a:cs typeface="Times New Roman"/>
              </a:rPr>
              <a:t> </a:t>
            </a:r>
            <a:r>
              <a:rPr sz="1300" spc="80" dirty="0">
                <a:solidFill>
                  <a:srgbClr val="010101"/>
                </a:solidFill>
                <a:latin typeface="Times New Roman"/>
                <a:cs typeface="Times New Roman"/>
              </a:rPr>
              <a:t>160</a:t>
            </a:r>
            <a:endParaRPr sz="1300">
              <a:solidFill>
                <a:prstClr val="black"/>
              </a:solidFill>
              <a:latin typeface="Times New Roman"/>
              <a:cs typeface="Times New Roman"/>
            </a:endParaRPr>
          </a:p>
        </p:txBody>
      </p:sp>
      <p:sp>
        <p:nvSpPr>
          <p:cNvPr id="10" name="object 10"/>
          <p:cNvSpPr txBox="1"/>
          <p:nvPr/>
        </p:nvSpPr>
        <p:spPr>
          <a:xfrm>
            <a:off x="1357448" y="5428788"/>
            <a:ext cx="5178425" cy="690880"/>
          </a:xfrm>
          <a:prstGeom prst="rect">
            <a:avLst/>
          </a:prstGeom>
        </p:spPr>
        <p:txBody>
          <a:bodyPr vert="horz" wrap="square" lIns="0" tIns="0" rIns="0" bIns="0" rtlCol="0">
            <a:noAutofit/>
          </a:bodyPr>
          <a:lstStyle/>
          <a:p>
            <a:pPr marL="12700"/>
            <a:r>
              <a:rPr sz="1450" b="1" dirty="0">
                <a:solidFill>
                  <a:srgbClr val="010101"/>
                </a:solidFill>
                <a:latin typeface="Arial"/>
                <a:cs typeface="Arial"/>
              </a:rPr>
              <a:t>Beam</a:t>
            </a:r>
            <a:r>
              <a:rPr sz="1450" b="1" spc="35" dirty="0">
                <a:solidFill>
                  <a:srgbClr val="010101"/>
                </a:solidFill>
                <a:latin typeface="Arial"/>
                <a:cs typeface="Arial"/>
              </a:rPr>
              <a:t> </a:t>
            </a:r>
            <a:r>
              <a:rPr sz="1450" b="1" dirty="0">
                <a:solidFill>
                  <a:srgbClr val="010101"/>
                </a:solidFill>
                <a:latin typeface="Arial"/>
                <a:cs typeface="Arial"/>
              </a:rPr>
              <a:t>steering</a:t>
            </a:r>
            <a:r>
              <a:rPr sz="1450" b="1" spc="30" dirty="0">
                <a:solidFill>
                  <a:srgbClr val="010101"/>
                </a:solidFill>
                <a:latin typeface="Arial"/>
                <a:cs typeface="Arial"/>
              </a:rPr>
              <a:t> </a:t>
            </a:r>
            <a:r>
              <a:rPr sz="1450" b="1" spc="15" dirty="0">
                <a:solidFill>
                  <a:srgbClr val="010101"/>
                </a:solidFill>
                <a:latin typeface="Arial"/>
                <a:cs typeface="Arial"/>
              </a:rPr>
              <a:t>for</a:t>
            </a:r>
            <a:r>
              <a:rPr sz="1450" b="1" spc="75" dirty="0">
                <a:solidFill>
                  <a:srgbClr val="010101"/>
                </a:solidFill>
                <a:latin typeface="Arial"/>
                <a:cs typeface="Arial"/>
              </a:rPr>
              <a:t> two </a:t>
            </a:r>
            <a:r>
              <a:rPr sz="1450" b="1" spc="30" dirty="0">
                <a:solidFill>
                  <a:srgbClr val="010101"/>
                </a:solidFill>
                <a:latin typeface="Arial"/>
                <a:cs typeface="Arial"/>
              </a:rPr>
              <a:t>different</a:t>
            </a:r>
            <a:r>
              <a:rPr sz="1450" b="1" spc="170" dirty="0">
                <a:solidFill>
                  <a:srgbClr val="010101"/>
                </a:solidFill>
                <a:latin typeface="Arial"/>
                <a:cs typeface="Arial"/>
              </a:rPr>
              <a:t> </a:t>
            </a:r>
            <a:r>
              <a:rPr sz="1450" b="1" spc="-20" dirty="0">
                <a:solidFill>
                  <a:srgbClr val="010101"/>
                </a:solidFill>
                <a:latin typeface="Arial"/>
                <a:cs typeface="Arial"/>
              </a:rPr>
              <a:t>plasma</a:t>
            </a:r>
            <a:r>
              <a:rPr sz="1450" b="1" spc="135" dirty="0">
                <a:solidFill>
                  <a:srgbClr val="010101"/>
                </a:solidFill>
                <a:latin typeface="Arial"/>
                <a:cs typeface="Arial"/>
              </a:rPr>
              <a:t> </a:t>
            </a:r>
            <a:r>
              <a:rPr sz="1450" b="1" spc="-10" dirty="0">
                <a:solidFill>
                  <a:srgbClr val="010101"/>
                </a:solidFill>
                <a:latin typeface="Arial"/>
                <a:cs typeface="Arial"/>
              </a:rPr>
              <a:t>ionizing currents,</a:t>
            </a:r>
            <a:endParaRPr sz="1450">
              <a:solidFill>
                <a:prstClr val="black"/>
              </a:solidFill>
              <a:latin typeface="Arial"/>
              <a:cs typeface="Arial"/>
            </a:endParaRPr>
          </a:p>
          <a:p>
            <a:pPr>
              <a:lnSpc>
                <a:spcPts val="850"/>
              </a:lnSpc>
              <a:spcBef>
                <a:spcPts val="20"/>
              </a:spcBef>
            </a:pPr>
            <a:endParaRPr sz="850">
              <a:solidFill>
                <a:prstClr val="black"/>
              </a:solidFill>
            </a:endParaRPr>
          </a:p>
          <a:p>
            <a:pPr>
              <a:lnSpc>
                <a:spcPts val="1000"/>
              </a:lnSpc>
            </a:pPr>
            <a:endParaRPr sz="1000">
              <a:solidFill>
                <a:prstClr val="black"/>
              </a:solidFill>
            </a:endParaRPr>
          </a:p>
          <a:p>
            <a:pPr marL="1321435"/>
            <a:r>
              <a:rPr sz="1450" b="1" spc="-20" dirty="0">
                <a:solidFill>
                  <a:srgbClr val="010101"/>
                </a:solidFill>
                <a:latin typeface="Arial"/>
                <a:cs typeface="Arial"/>
              </a:rPr>
              <a:t>Blue</a:t>
            </a:r>
            <a:r>
              <a:rPr sz="1450" b="1" spc="50" dirty="0">
                <a:solidFill>
                  <a:srgbClr val="010101"/>
                </a:solidFill>
                <a:latin typeface="Arial"/>
                <a:cs typeface="Arial"/>
              </a:rPr>
              <a:t> </a:t>
            </a:r>
            <a:r>
              <a:rPr sz="1450" b="1" spc="10" dirty="0">
                <a:solidFill>
                  <a:srgbClr val="010101"/>
                </a:solidFill>
                <a:latin typeface="Arial"/>
                <a:cs typeface="Arial"/>
              </a:rPr>
              <a:t>line: </a:t>
            </a:r>
            <a:r>
              <a:rPr sz="1450" b="1" spc="-60" dirty="0">
                <a:solidFill>
                  <a:srgbClr val="010101"/>
                </a:solidFill>
                <a:latin typeface="Arial"/>
                <a:cs typeface="Arial"/>
              </a:rPr>
              <a:t> </a:t>
            </a:r>
            <a:r>
              <a:rPr sz="1450" b="1" spc="30" dirty="0">
                <a:solidFill>
                  <a:srgbClr val="010101"/>
                </a:solidFill>
                <a:latin typeface="Arial"/>
                <a:cs typeface="Arial"/>
              </a:rPr>
              <a:t>3</a:t>
            </a:r>
            <a:r>
              <a:rPr sz="1450" b="1" spc="-35" dirty="0">
                <a:solidFill>
                  <a:srgbClr val="010101"/>
                </a:solidFill>
                <a:latin typeface="Arial"/>
                <a:cs typeface="Arial"/>
              </a:rPr>
              <a:t> </a:t>
            </a:r>
            <a:r>
              <a:rPr sz="1450" b="1" spc="-55" dirty="0">
                <a:solidFill>
                  <a:srgbClr val="010101"/>
                </a:solidFill>
                <a:latin typeface="Arial"/>
                <a:cs typeface="Arial"/>
              </a:rPr>
              <a:t>A</a:t>
            </a:r>
            <a:r>
              <a:rPr sz="1450" b="1" spc="130" dirty="0">
                <a:solidFill>
                  <a:srgbClr val="010101"/>
                </a:solidFill>
                <a:latin typeface="Arial"/>
                <a:cs typeface="Arial"/>
              </a:rPr>
              <a:t> </a:t>
            </a:r>
            <a:r>
              <a:rPr sz="1450" b="1" spc="20" dirty="0">
                <a:solidFill>
                  <a:srgbClr val="010101"/>
                </a:solidFill>
                <a:latin typeface="Arial"/>
                <a:cs typeface="Arial"/>
              </a:rPr>
              <a:t>peak.</a:t>
            </a:r>
            <a:r>
              <a:rPr sz="1450" b="1" spc="60" dirty="0">
                <a:solidFill>
                  <a:srgbClr val="010101"/>
                </a:solidFill>
                <a:latin typeface="Arial"/>
                <a:cs typeface="Arial"/>
              </a:rPr>
              <a:t> </a:t>
            </a:r>
            <a:r>
              <a:rPr sz="1450" b="1" spc="-30" dirty="0">
                <a:solidFill>
                  <a:srgbClr val="010101"/>
                </a:solidFill>
                <a:latin typeface="Arial"/>
                <a:cs typeface="Arial"/>
              </a:rPr>
              <a:t>Red</a:t>
            </a:r>
            <a:r>
              <a:rPr sz="1450" b="1" spc="45" dirty="0">
                <a:solidFill>
                  <a:srgbClr val="010101"/>
                </a:solidFill>
                <a:latin typeface="Arial"/>
                <a:cs typeface="Arial"/>
              </a:rPr>
              <a:t> </a:t>
            </a:r>
            <a:r>
              <a:rPr sz="1450" b="1" spc="10" dirty="0">
                <a:solidFill>
                  <a:srgbClr val="010101"/>
                </a:solidFill>
                <a:latin typeface="Arial"/>
                <a:cs typeface="Arial"/>
              </a:rPr>
              <a:t>line: </a:t>
            </a:r>
            <a:r>
              <a:rPr sz="1450" b="1" spc="-60" dirty="0">
                <a:solidFill>
                  <a:srgbClr val="010101"/>
                </a:solidFill>
                <a:latin typeface="Arial"/>
                <a:cs typeface="Arial"/>
              </a:rPr>
              <a:t> </a:t>
            </a:r>
            <a:r>
              <a:rPr sz="1450" b="1" spc="95" dirty="0">
                <a:solidFill>
                  <a:srgbClr val="010101"/>
                </a:solidFill>
                <a:latin typeface="Arial"/>
                <a:cs typeface="Arial"/>
              </a:rPr>
              <a:t>8</a:t>
            </a:r>
            <a:r>
              <a:rPr sz="1450" b="1" spc="-75" dirty="0">
                <a:solidFill>
                  <a:srgbClr val="010101"/>
                </a:solidFill>
                <a:latin typeface="Arial"/>
                <a:cs typeface="Arial"/>
              </a:rPr>
              <a:t> </a:t>
            </a:r>
            <a:r>
              <a:rPr sz="1450" b="1" spc="-55" dirty="0">
                <a:solidFill>
                  <a:srgbClr val="010101"/>
                </a:solidFill>
                <a:latin typeface="Arial"/>
                <a:cs typeface="Arial"/>
              </a:rPr>
              <a:t>A</a:t>
            </a:r>
            <a:r>
              <a:rPr sz="1450" b="1" spc="110" dirty="0">
                <a:solidFill>
                  <a:srgbClr val="010101"/>
                </a:solidFill>
                <a:latin typeface="Arial"/>
                <a:cs typeface="Arial"/>
              </a:rPr>
              <a:t> </a:t>
            </a:r>
            <a:r>
              <a:rPr sz="1450" b="1" spc="5" dirty="0">
                <a:solidFill>
                  <a:srgbClr val="010101"/>
                </a:solidFill>
                <a:latin typeface="Arial"/>
                <a:cs typeface="Arial"/>
              </a:rPr>
              <a:t>peak</a:t>
            </a:r>
            <a:endParaRPr sz="1450">
              <a:solidFill>
                <a:prstClr val="black"/>
              </a:solidFill>
              <a:latin typeface="Arial"/>
              <a:cs typeface="Arial"/>
            </a:endParaRPr>
          </a:p>
        </p:txBody>
      </p:sp>
      <p:sp>
        <p:nvSpPr>
          <p:cNvPr id="13"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cs typeface="Calibri"/>
              </a:rPr>
              <a:t>D</a:t>
            </a:r>
            <a:r>
              <a:rPr sz="1200" spc="-125" dirty="0">
                <a:solidFill>
                  <a:srgbClr val="888888"/>
                </a:solidFill>
                <a:cs typeface="Calibri"/>
              </a:rPr>
              <a:t>r</a:t>
            </a:r>
            <a:r>
              <a:rPr sz="1200" dirty="0">
                <a:solidFill>
                  <a:srgbClr val="888888"/>
                </a:solidFill>
                <a:cs typeface="Calibri"/>
              </a:rPr>
              <a:t>.</a:t>
            </a:r>
            <a:r>
              <a:rPr sz="1200" spc="-15" dirty="0">
                <a:solidFill>
                  <a:srgbClr val="888888"/>
                </a:solidFill>
                <a:cs typeface="Calibri"/>
              </a:rPr>
              <a:t> </a:t>
            </a:r>
            <a:r>
              <a:rPr sz="1200" spc="-105" dirty="0">
                <a:solidFill>
                  <a:srgbClr val="888888"/>
                </a:solidFill>
                <a:cs typeface="Calibri"/>
              </a:rPr>
              <a:t>T</a:t>
            </a:r>
            <a:r>
              <a:rPr sz="1200" spc="-10" dirty="0">
                <a:solidFill>
                  <a:srgbClr val="888888"/>
                </a:solidFill>
                <a:cs typeface="Calibri"/>
              </a:rPr>
              <a:t>ed A</a:t>
            </a:r>
            <a:r>
              <a:rPr sz="1200" spc="5" dirty="0">
                <a:solidFill>
                  <a:srgbClr val="888888"/>
                </a:solidFill>
                <a:cs typeface="Calibri"/>
              </a:rPr>
              <a:t>n</a:t>
            </a:r>
            <a:r>
              <a:rPr sz="1200" dirty="0">
                <a:solidFill>
                  <a:srgbClr val="888888"/>
                </a:solidFill>
                <a:cs typeface="Calibri"/>
              </a:rPr>
              <a:t>d</a:t>
            </a:r>
            <a:r>
              <a:rPr sz="1200" spc="-10" dirty="0">
                <a:solidFill>
                  <a:srgbClr val="888888"/>
                </a:solidFill>
                <a:cs typeface="Calibri"/>
              </a:rPr>
              <a:t>e</a:t>
            </a:r>
            <a:r>
              <a:rPr sz="1200" spc="-25" dirty="0">
                <a:solidFill>
                  <a:srgbClr val="888888"/>
                </a:solidFill>
                <a:cs typeface="Calibri"/>
              </a:rPr>
              <a:t>r</a:t>
            </a:r>
            <a:r>
              <a:rPr sz="1200" dirty="0">
                <a:solidFill>
                  <a:srgbClr val="888888"/>
                </a:solidFill>
                <a:cs typeface="Calibri"/>
              </a:rPr>
              <a:t>so</a:t>
            </a:r>
            <a:r>
              <a:rPr sz="1200" spc="5" dirty="0">
                <a:solidFill>
                  <a:srgbClr val="888888"/>
                </a:solidFill>
                <a:cs typeface="Calibri"/>
              </a:rPr>
              <a:t>n</a:t>
            </a:r>
            <a:r>
              <a:rPr sz="1200" spc="-5" dirty="0">
                <a:solidFill>
                  <a:srgbClr val="888888"/>
                </a:solidFill>
                <a:cs typeface="Calibri"/>
              </a:rPr>
              <a:t>;</a:t>
            </a:r>
            <a:r>
              <a:rPr sz="1200" spc="-20" dirty="0">
                <a:solidFill>
                  <a:srgbClr val="888888"/>
                </a:solidFill>
                <a:cs typeface="Calibri"/>
              </a:rPr>
              <a:t> </a:t>
            </a:r>
            <a:r>
              <a:rPr sz="1200" spc="-5" dirty="0">
                <a:solidFill>
                  <a:srgbClr val="888888"/>
                </a:solidFill>
                <a:cs typeface="Calibri"/>
              </a:rPr>
              <a:t>H</a:t>
            </a:r>
            <a:r>
              <a:rPr sz="1200" dirty="0">
                <a:solidFill>
                  <a:srgbClr val="888888"/>
                </a:solidFill>
                <a:cs typeface="Calibri"/>
              </a:rPr>
              <a:t>ale</a:t>
            </a:r>
            <a:r>
              <a:rPr sz="1200" spc="-10" dirty="0">
                <a:solidFill>
                  <a:srgbClr val="888888"/>
                </a:solidFill>
                <a:cs typeface="Calibri"/>
              </a:rPr>
              <a:t>a</a:t>
            </a:r>
            <a:r>
              <a:rPr sz="1200" spc="-40" dirty="0">
                <a:solidFill>
                  <a:srgbClr val="888888"/>
                </a:solidFill>
                <a:cs typeface="Calibri"/>
              </a:rPr>
              <a:t>k</a:t>
            </a:r>
            <a:r>
              <a:rPr sz="1200" dirty="0">
                <a:solidFill>
                  <a:srgbClr val="888888"/>
                </a:solidFill>
                <a:cs typeface="Calibri"/>
              </a:rPr>
              <a:t>ala</a:t>
            </a:r>
            <a:r>
              <a:rPr sz="1200" spc="15" dirty="0">
                <a:solidFill>
                  <a:srgbClr val="888888"/>
                </a:solidFill>
                <a:cs typeface="Calibri"/>
              </a:rPr>
              <a:t> </a:t>
            </a:r>
            <a:r>
              <a:rPr sz="1200" dirty="0">
                <a:solidFill>
                  <a:srgbClr val="888888"/>
                </a:solidFill>
                <a:cs typeface="Calibri"/>
              </a:rPr>
              <a:t>R</a:t>
            </a:r>
            <a:r>
              <a:rPr sz="1200" spc="-10" dirty="0">
                <a:solidFill>
                  <a:srgbClr val="888888"/>
                </a:solidFill>
                <a:cs typeface="Calibri"/>
              </a:rPr>
              <a:t>&amp;</a:t>
            </a:r>
            <a:r>
              <a:rPr sz="1200" dirty="0">
                <a:solidFill>
                  <a:srgbClr val="888888"/>
                </a:solidFill>
                <a:cs typeface="Calibri"/>
              </a:rPr>
              <a:t>D</a:t>
            </a:r>
            <a:r>
              <a:rPr sz="1200" spc="-5" dirty="0">
                <a:solidFill>
                  <a:srgbClr val="888888"/>
                </a:solidFill>
                <a:cs typeface="Calibri"/>
              </a:rPr>
              <a:t>; </a:t>
            </a:r>
            <a:endParaRPr sz="1200" dirty="0">
              <a:solidFill>
                <a:prstClr val="black"/>
              </a:solidFill>
              <a:cs typeface="Calibri"/>
            </a:endParaRPr>
          </a:p>
        </p:txBody>
      </p:sp>
    </p:spTree>
    <p:extLst>
      <p:ext uri="{BB962C8B-B14F-4D97-AF65-F5344CB8AC3E}">
        <p14:creationId xmlns:p14="http://schemas.microsoft.com/office/powerpoint/2010/main" val="1608895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57854" y="1648460"/>
            <a:ext cx="2489835" cy="2437765"/>
          </a:xfrm>
          <a:custGeom>
            <a:avLst/>
            <a:gdLst/>
            <a:ahLst/>
            <a:cxnLst/>
            <a:rect l="l" t="t" r="r" b="b"/>
            <a:pathLst>
              <a:path w="2489834" h="2437765">
                <a:moveTo>
                  <a:pt x="0" y="1218945"/>
                </a:moveTo>
                <a:lnTo>
                  <a:pt x="4063" y="1118997"/>
                </a:lnTo>
                <a:lnTo>
                  <a:pt x="16256" y="1021206"/>
                </a:lnTo>
                <a:lnTo>
                  <a:pt x="36194" y="925956"/>
                </a:lnTo>
                <a:lnTo>
                  <a:pt x="63500" y="833627"/>
                </a:lnTo>
                <a:lnTo>
                  <a:pt x="97790" y="744474"/>
                </a:lnTo>
                <a:lnTo>
                  <a:pt x="138937" y="658749"/>
                </a:lnTo>
                <a:lnTo>
                  <a:pt x="186562" y="576834"/>
                </a:lnTo>
                <a:lnTo>
                  <a:pt x="240156" y="498982"/>
                </a:lnTo>
                <a:lnTo>
                  <a:pt x="299719" y="425703"/>
                </a:lnTo>
                <a:lnTo>
                  <a:pt x="364617" y="356997"/>
                </a:lnTo>
                <a:lnTo>
                  <a:pt x="434720" y="293369"/>
                </a:lnTo>
                <a:lnTo>
                  <a:pt x="509650" y="235203"/>
                </a:lnTo>
                <a:lnTo>
                  <a:pt x="589153" y="182625"/>
                </a:lnTo>
                <a:lnTo>
                  <a:pt x="672845" y="136016"/>
                </a:lnTo>
                <a:lnTo>
                  <a:pt x="760348" y="95757"/>
                </a:lnTo>
                <a:lnTo>
                  <a:pt x="851534" y="62102"/>
                </a:lnTo>
                <a:lnTo>
                  <a:pt x="945769" y="35432"/>
                </a:lnTo>
                <a:lnTo>
                  <a:pt x="1043050" y="16001"/>
                </a:lnTo>
                <a:lnTo>
                  <a:pt x="1142872" y="4063"/>
                </a:lnTo>
                <a:lnTo>
                  <a:pt x="1244981" y="0"/>
                </a:lnTo>
                <a:lnTo>
                  <a:pt x="1347089" y="4063"/>
                </a:lnTo>
                <a:lnTo>
                  <a:pt x="1446910" y="16001"/>
                </a:lnTo>
                <a:lnTo>
                  <a:pt x="1544066" y="35432"/>
                </a:lnTo>
                <a:lnTo>
                  <a:pt x="1638427" y="62102"/>
                </a:lnTo>
                <a:lnTo>
                  <a:pt x="1729485" y="95757"/>
                </a:lnTo>
                <a:lnTo>
                  <a:pt x="1816989" y="136016"/>
                </a:lnTo>
                <a:lnTo>
                  <a:pt x="1900682" y="182625"/>
                </a:lnTo>
                <a:lnTo>
                  <a:pt x="1980183" y="235203"/>
                </a:lnTo>
                <a:lnTo>
                  <a:pt x="2055114" y="293369"/>
                </a:lnTo>
                <a:lnTo>
                  <a:pt x="2125218" y="356997"/>
                </a:lnTo>
                <a:lnTo>
                  <a:pt x="2190115" y="425703"/>
                </a:lnTo>
                <a:lnTo>
                  <a:pt x="2249678" y="498982"/>
                </a:lnTo>
                <a:lnTo>
                  <a:pt x="2303272" y="576834"/>
                </a:lnTo>
                <a:lnTo>
                  <a:pt x="2350897" y="658749"/>
                </a:lnTo>
                <a:lnTo>
                  <a:pt x="2392045" y="744474"/>
                </a:lnTo>
                <a:lnTo>
                  <a:pt x="2426335" y="833627"/>
                </a:lnTo>
                <a:lnTo>
                  <a:pt x="2453640" y="925956"/>
                </a:lnTo>
                <a:lnTo>
                  <a:pt x="2473579" y="1021206"/>
                </a:lnTo>
                <a:lnTo>
                  <a:pt x="2485644" y="1118997"/>
                </a:lnTo>
                <a:lnTo>
                  <a:pt x="2489835" y="1218945"/>
                </a:lnTo>
                <a:lnTo>
                  <a:pt x="2485644" y="1318894"/>
                </a:lnTo>
                <a:lnTo>
                  <a:pt x="2473579" y="1416685"/>
                </a:lnTo>
                <a:lnTo>
                  <a:pt x="2453640" y="1511807"/>
                </a:lnTo>
                <a:lnTo>
                  <a:pt x="2426335" y="1604137"/>
                </a:lnTo>
                <a:lnTo>
                  <a:pt x="2392045" y="1693290"/>
                </a:lnTo>
                <a:lnTo>
                  <a:pt x="2350897" y="1779015"/>
                </a:lnTo>
                <a:lnTo>
                  <a:pt x="2303272" y="1860930"/>
                </a:lnTo>
                <a:lnTo>
                  <a:pt x="2249678" y="1938781"/>
                </a:lnTo>
                <a:lnTo>
                  <a:pt x="2190115" y="2012188"/>
                </a:lnTo>
                <a:lnTo>
                  <a:pt x="2125218" y="2080767"/>
                </a:lnTo>
                <a:lnTo>
                  <a:pt x="2055114" y="2144395"/>
                </a:lnTo>
                <a:lnTo>
                  <a:pt x="1980183" y="2202560"/>
                </a:lnTo>
                <a:lnTo>
                  <a:pt x="1900682" y="2255139"/>
                </a:lnTo>
                <a:lnTo>
                  <a:pt x="1816989" y="2301747"/>
                </a:lnTo>
                <a:lnTo>
                  <a:pt x="1729485" y="2342007"/>
                </a:lnTo>
                <a:lnTo>
                  <a:pt x="1638427" y="2375662"/>
                </a:lnTo>
                <a:lnTo>
                  <a:pt x="1544066" y="2402332"/>
                </a:lnTo>
                <a:lnTo>
                  <a:pt x="1446910" y="2421763"/>
                </a:lnTo>
                <a:lnTo>
                  <a:pt x="1347089" y="2433701"/>
                </a:lnTo>
                <a:lnTo>
                  <a:pt x="1244981" y="2437765"/>
                </a:lnTo>
                <a:lnTo>
                  <a:pt x="1142872" y="2433701"/>
                </a:lnTo>
                <a:lnTo>
                  <a:pt x="1043050" y="2421763"/>
                </a:lnTo>
                <a:lnTo>
                  <a:pt x="945769" y="2402332"/>
                </a:lnTo>
                <a:lnTo>
                  <a:pt x="851534" y="2375662"/>
                </a:lnTo>
                <a:lnTo>
                  <a:pt x="760348" y="2342007"/>
                </a:lnTo>
                <a:lnTo>
                  <a:pt x="672845" y="2301747"/>
                </a:lnTo>
                <a:lnTo>
                  <a:pt x="589153" y="2255139"/>
                </a:lnTo>
                <a:lnTo>
                  <a:pt x="509650" y="2202560"/>
                </a:lnTo>
                <a:lnTo>
                  <a:pt x="434720" y="2144395"/>
                </a:lnTo>
                <a:lnTo>
                  <a:pt x="364617" y="2080767"/>
                </a:lnTo>
                <a:lnTo>
                  <a:pt x="299719" y="2012188"/>
                </a:lnTo>
                <a:lnTo>
                  <a:pt x="240156" y="1938781"/>
                </a:lnTo>
                <a:lnTo>
                  <a:pt x="186562" y="1860930"/>
                </a:lnTo>
                <a:lnTo>
                  <a:pt x="138937" y="1779015"/>
                </a:lnTo>
                <a:lnTo>
                  <a:pt x="97790" y="1693290"/>
                </a:lnTo>
                <a:lnTo>
                  <a:pt x="63500" y="1604137"/>
                </a:lnTo>
                <a:lnTo>
                  <a:pt x="36194" y="1511807"/>
                </a:lnTo>
                <a:lnTo>
                  <a:pt x="16256" y="1416685"/>
                </a:lnTo>
                <a:lnTo>
                  <a:pt x="4063" y="1318894"/>
                </a:lnTo>
                <a:lnTo>
                  <a:pt x="0" y="1218945"/>
                </a:lnTo>
                <a:close/>
              </a:path>
            </a:pathLst>
          </a:custGeom>
          <a:ln w="25398">
            <a:solidFill>
              <a:srgbClr val="385D88"/>
            </a:solidFill>
            <a:prstDash val="lgDash"/>
          </a:ln>
        </p:spPr>
        <p:txBody>
          <a:bodyPr wrap="square" lIns="0" tIns="0" rIns="0" bIns="0" rtlCol="0">
            <a:noAutofit/>
          </a:bodyPr>
          <a:lstStyle/>
          <a:p>
            <a:endParaRPr>
              <a:solidFill>
                <a:prstClr val="black"/>
              </a:solidFill>
            </a:endParaRPr>
          </a:p>
        </p:txBody>
      </p:sp>
      <p:sp>
        <p:nvSpPr>
          <p:cNvPr id="3" name="object 3"/>
          <p:cNvSpPr/>
          <p:nvPr/>
        </p:nvSpPr>
        <p:spPr>
          <a:xfrm>
            <a:off x="2335148" y="773430"/>
            <a:ext cx="5301614" cy="5721985"/>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4" name="object 4"/>
          <p:cNvSpPr txBox="1"/>
          <p:nvPr/>
        </p:nvSpPr>
        <p:spPr>
          <a:xfrm>
            <a:off x="441147" y="4086225"/>
            <a:ext cx="1917064" cy="1933575"/>
          </a:xfrm>
          <a:prstGeom prst="rect">
            <a:avLst/>
          </a:prstGeom>
        </p:spPr>
        <p:txBody>
          <a:bodyPr vert="horz" wrap="square" lIns="0" tIns="0" rIns="0" bIns="0" rtlCol="0">
            <a:noAutofit/>
          </a:bodyPr>
          <a:lstStyle/>
          <a:p>
            <a:pPr marL="12700" marR="12700"/>
            <a:r>
              <a:rPr sz="2000" b="1" dirty="0">
                <a:solidFill>
                  <a:prstClr val="black"/>
                </a:solidFill>
                <a:cs typeface="Calibri"/>
              </a:rPr>
              <a:t>Schem</a:t>
            </a:r>
            <a:r>
              <a:rPr sz="2000" b="1" spc="-65" dirty="0">
                <a:solidFill>
                  <a:prstClr val="black"/>
                </a:solidFill>
                <a:cs typeface="Calibri"/>
              </a:rPr>
              <a:t>a</a:t>
            </a:r>
            <a:r>
              <a:rPr sz="2000" b="1" dirty="0">
                <a:solidFill>
                  <a:prstClr val="black"/>
                </a:solidFill>
                <a:cs typeface="Calibri"/>
              </a:rPr>
              <a:t>tic</a:t>
            </a:r>
            <a:r>
              <a:rPr sz="2000" b="1" spc="-30" dirty="0">
                <a:solidFill>
                  <a:prstClr val="black"/>
                </a:solidFill>
                <a:cs typeface="Calibri"/>
              </a:rPr>
              <a:t> </a:t>
            </a:r>
            <a:r>
              <a:rPr sz="2000" b="1" dirty="0">
                <a:solidFill>
                  <a:prstClr val="black"/>
                </a:solidFill>
                <a:cs typeface="Calibri"/>
              </a:rPr>
              <a:t>of</a:t>
            </a:r>
            <a:r>
              <a:rPr sz="2000" b="1" spc="-20" dirty="0">
                <a:solidFill>
                  <a:prstClr val="black"/>
                </a:solidFill>
                <a:cs typeface="Calibri"/>
              </a:rPr>
              <a:t> </a:t>
            </a:r>
            <a:r>
              <a:rPr sz="2000" b="1" dirty="0">
                <a:solidFill>
                  <a:prstClr val="black"/>
                </a:solidFill>
                <a:cs typeface="Calibri"/>
              </a:rPr>
              <a:t>tu</a:t>
            </a:r>
            <a:r>
              <a:rPr sz="2000" b="1" spc="5" dirty="0">
                <a:solidFill>
                  <a:prstClr val="black"/>
                </a:solidFill>
                <a:cs typeface="Calibri"/>
              </a:rPr>
              <a:t>b</a:t>
            </a:r>
            <a:r>
              <a:rPr sz="2000" b="1" dirty="0">
                <a:solidFill>
                  <a:prstClr val="black"/>
                </a:solidFill>
                <a:cs typeface="Calibri"/>
              </a:rPr>
              <a:t>e </a:t>
            </a:r>
            <a:r>
              <a:rPr sz="2000" b="1" spc="-5" dirty="0">
                <a:solidFill>
                  <a:prstClr val="black"/>
                </a:solidFill>
                <a:cs typeface="Calibri"/>
              </a:rPr>
              <a:t>l</a:t>
            </a:r>
            <a:r>
              <a:rPr sz="2000" b="1" spc="-90" dirty="0">
                <a:solidFill>
                  <a:prstClr val="black"/>
                </a:solidFill>
                <a:cs typeface="Calibri"/>
              </a:rPr>
              <a:t>a</a:t>
            </a:r>
            <a:r>
              <a:rPr sz="2000" b="1" spc="-65" dirty="0">
                <a:solidFill>
                  <a:prstClr val="black"/>
                </a:solidFill>
                <a:cs typeface="Calibri"/>
              </a:rPr>
              <a:t>y</a:t>
            </a:r>
            <a:r>
              <a:rPr sz="2000" b="1" dirty="0">
                <a:solidFill>
                  <a:prstClr val="black"/>
                </a:solidFill>
                <a:cs typeface="Calibri"/>
              </a:rPr>
              <a:t>out</a:t>
            </a:r>
            <a:r>
              <a:rPr sz="2000" b="1" spc="-15" dirty="0">
                <a:solidFill>
                  <a:prstClr val="black"/>
                </a:solidFill>
                <a:cs typeface="Calibri"/>
              </a:rPr>
              <a:t> </a:t>
            </a:r>
            <a:r>
              <a:rPr sz="2000" b="1" spc="5" dirty="0">
                <a:solidFill>
                  <a:prstClr val="black"/>
                </a:solidFill>
                <a:cs typeface="Calibri"/>
              </a:rPr>
              <a:t>u</a:t>
            </a:r>
            <a:r>
              <a:rPr sz="2000" b="1" dirty="0">
                <a:solidFill>
                  <a:prstClr val="black"/>
                </a:solidFill>
                <a:cs typeface="Calibri"/>
              </a:rPr>
              <a:t>sed</a:t>
            </a:r>
            <a:r>
              <a:rPr sz="2000" b="1" spc="-5" dirty="0">
                <a:solidFill>
                  <a:prstClr val="black"/>
                </a:solidFill>
                <a:cs typeface="Calibri"/>
              </a:rPr>
              <a:t> </a:t>
            </a:r>
            <a:r>
              <a:rPr sz="2000" b="1" spc="-60" dirty="0">
                <a:solidFill>
                  <a:prstClr val="black"/>
                </a:solidFill>
                <a:cs typeface="Calibri"/>
              </a:rPr>
              <a:t>t</a:t>
            </a:r>
            <a:r>
              <a:rPr sz="2000" b="1" dirty="0">
                <a:solidFill>
                  <a:prstClr val="black"/>
                </a:solidFill>
                <a:cs typeface="Calibri"/>
              </a:rPr>
              <a:t>o </a:t>
            </a:r>
            <a:r>
              <a:rPr sz="2000" b="1" spc="-75" dirty="0">
                <a:solidFill>
                  <a:prstClr val="black"/>
                </a:solidFill>
                <a:cs typeface="Calibri"/>
              </a:rPr>
              <a:t>e</a:t>
            </a:r>
            <a:r>
              <a:rPr sz="2000" b="1" dirty="0">
                <a:solidFill>
                  <a:prstClr val="black"/>
                </a:solidFill>
                <a:cs typeface="Calibri"/>
              </a:rPr>
              <a:t>xperim</a:t>
            </a:r>
            <a:r>
              <a:rPr sz="2000" b="1" spc="-5" dirty="0">
                <a:solidFill>
                  <a:prstClr val="black"/>
                </a:solidFill>
                <a:cs typeface="Calibri"/>
              </a:rPr>
              <a:t>e</a:t>
            </a:r>
            <a:r>
              <a:rPr sz="2000" b="1" spc="-45" dirty="0">
                <a:solidFill>
                  <a:prstClr val="black"/>
                </a:solidFill>
                <a:cs typeface="Calibri"/>
              </a:rPr>
              <a:t>n</a:t>
            </a:r>
            <a:r>
              <a:rPr sz="2000" b="1" dirty="0">
                <a:solidFill>
                  <a:prstClr val="black"/>
                </a:solidFill>
                <a:cs typeface="Calibri"/>
              </a:rPr>
              <a:t>t</a:t>
            </a:r>
            <a:r>
              <a:rPr sz="2000" b="1" spc="-10" dirty="0">
                <a:solidFill>
                  <a:prstClr val="black"/>
                </a:solidFill>
                <a:cs typeface="Calibri"/>
              </a:rPr>
              <a:t> </a:t>
            </a:r>
            <a:r>
              <a:rPr sz="2000" b="1" dirty="0">
                <a:solidFill>
                  <a:prstClr val="black"/>
                </a:solidFill>
                <a:cs typeface="Calibri"/>
              </a:rPr>
              <a:t>with beam</a:t>
            </a:r>
            <a:r>
              <a:rPr sz="2000" b="1" spc="-30" dirty="0">
                <a:solidFill>
                  <a:prstClr val="black"/>
                </a:solidFill>
                <a:cs typeface="Calibri"/>
              </a:rPr>
              <a:t> </a:t>
            </a:r>
            <a:r>
              <a:rPr sz="2000" b="1" spc="-75" dirty="0" smtClean="0">
                <a:solidFill>
                  <a:prstClr val="black"/>
                </a:solidFill>
                <a:cs typeface="Calibri"/>
              </a:rPr>
              <a:t>f</a:t>
            </a:r>
            <a:r>
              <a:rPr sz="2000" b="1" dirty="0" smtClean="0">
                <a:solidFill>
                  <a:prstClr val="black"/>
                </a:solidFill>
                <a:cs typeface="Calibri"/>
              </a:rPr>
              <a:t>ocus</a:t>
            </a:r>
            <a:r>
              <a:rPr sz="2000" b="1" spc="-5" dirty="0" smtClean="0">
                <a:solidFill>
                  <a:prstClr val="black"/>
                </a:solidFill>
                <a:cs typeface="Calibri"/>
              </a:rPr>
              <a:t>i</a:t>
            </a:r>
            <a:r>
              <a:rPr sz="2000" b="1" dirty="0" smtClean="0">
                <a:solidFill>
                  <a:prstClr val="black"/>
                </a:solidFill>
                <a:cs typeface="Calibri"/>
              </a:rPr>
              <a:t>n</a:t>
            </a:r>
            <a:r>
              <a:rPr sz="2000" b="1" spc="-5" dirty="0" smtClean="0">
                <a:solidFill>
                  <a:prstClr val="black"/>
                </a:solidFill>
                <a:cs typeface="Calibri"/>
              </a:rPr>
              <a:t>g</a:t>
            </a:r>
            <a:r>
              <a:rPr lang="en-US" sz="2000" b="1" spc="-5" dirty="0" smtClean="0">
                <a:solidFill>
                  <a:prstClr val="black"/>
                </a:solidFill>
                <a:cs typeface="Calibri"/>
              </a:rPr>
              <a:t> of the smart plasma antennas.</a:t>
            </a:r>
            <a:endParaRPr sz="2000" dirty="0">
              <a:solidFill>
                <a:prstClr val="black"/>
              </a:solidFill>
              <a:cs typeface="Calibri"/>
            </a:endParaRPr>
          </a:p>
        </p:txBody>
      </p:sp>
      <p:sp>
        <p:nvSpPr>
          <p:cNvPr id="7" name="object 7"/>
          <p:cNvSpPr txBox="1"/>
          <p:nvPr/>
        </p:nvSpPr>
        <p:spPr>
          <a:xfrm>
            <a:off x="7140956" y="2820542"/>
            <a:ext cx="1925320" cy="607695"/>
          </a:xfrm>
          <a:prstGeom prst="rect">
            <a:avLst/>
          </a:prstGeom>
        </p:spPr>
        <p:txBody>
          <a:bodyPr vert="horz" wrap="square" lIns="0" tIns="0" rIns="0" bIns="0" rtlCol="0">
            <a:noAutofit/>
          </a:bodyPr>
          <a:lstStyle/>
          <a:p>
            <a:pPr marL="12700" marR="12700"/>
            <a:r>
              <a:rPr sz="2000" spc="-145" dirty="0">
                <a:solidFill>
                  <a:prstClr val="black"/>
                </a:solidFill>
                <a:latin typeface="Arial"/>
                <a:cs typeface="Arial"/>
              </a:rPr>
              <a:t>T</a:t>
            </a:r>
            <a:r>
              <a:rPr sz="2000" dirty="0">
                <a:solidFill>
                  <a:prstClr val="black"/>
                </a:solidFill>
                <a:latin typeface="Arial"/>
                <a:cs typeface="Arial"/>
              </a:rPr>
              <a:t>ub</a:t>
            </a:r>
            <a:r>
              <a:rPr sz="2000" spc="-10" dirty="0">
                <a:solidFill>
                  <a:prstClr val="black"/>
                </a:solidFill>
                <a:latin typeface="Arial"/>
                <a:cs typeface="Arial"/>
              </a:rPr>
              <a:t>e</a:t>
            </a:r>
            <a:r>
              <a:rPr sz="2000" dirty="0">
                <a:solidFill>
                  <a:prstClr val="black"/>
                </a:solidFill>
                <a:latin typeface="Arial"/>
                <a:cs typeface="Arial"/>
              </a:rPr>
              <a:t>s</a:t>
            </a:r>
            <a:r>
              <a:rPr sz="2000" spc="35" dirty="0">
                <a:solidFill>
                  <a:prstClr val="black"/>
                </a:solidFill>
                <a:latin typeface="Arial"/>
                <a:cs typeface="Arial"/>
              </a:rPr>
              <a:t> </a:t>
            </a:r>
            <a:r>
              <a:rPr sz="2000" dirty="0">
                <a:solidFill>
                  <a:prstClr val="black"/>
                </a:solidFill>
                <a:latin typeface="Arial"/>
                <a:cs typeface="Arial"/>
              </a:rPr>
              <a:t>with</a:t>
            </a:r>
            <a:r>
              <a:rPr sz="2000" spc="45" dirty="0">
                <a:solidFill>
                  <a:prstClr val="black"/>
                </a:solidFill>
                <a:latin typeface="Arial"/>
                <a:cs typeface="Arial"/>
              </a:rPr>
              <a:t> </a:t>
            </a:r>
            <a:r>
              <a:rPr sz="2000" dirty="0">
                <a:solidFill>
                  <a:prstClr val="black"/>
                </a:solidFill>
                <a:latin typeface="Arial"/>
                <a:cs typeface="Arial"/>
              </a:rPr>
              <a:t>l</a:t>
            </a:r>
            <a:r>
              <a:rPr sz="2000" spc="-15" dirty="0">
                <a:solidFill>
                  <a:prstClr val="black"/>
                </a:solidFill>
                <a:latin typeface="Arial"/>
                <a:cs typeface="Arial"/>
              </a:rPr>
              <a:t>o</a:t>
            </a:r>
            <a:r>
              <a:rPr sz="2000" dirty="0">
                <a:solidFill>
                  <a:prstClr val="black"/>
                </a:solidFill>
                <a:latin typeface="Arial"/>
                <a:cs typeface="Arial"/>
              </a:rPr>
              <a:t>wer de</a:t>
            </a:r>
            <a:r>
              <a:rPr sz="2000" spc="-15" dirty="0">
                <a:solidFill>
                  <a:prstClr val="black"/>
                </a:solidFill>
                <a:latin typeface="Arial"/>
                <a:cs typeface="Arial"/>
              </a:rPr>
              <a:t>n</a:t>
            </a:r>
            <a:r>
              <a:rPr sz="2000" spc="15" dirty="0">
                <a:solidFill>
                  <a:prstClr val="black"/>
                </a:solidFill>
                <a:latin typeface="Arial"/>
                <a:cs typeface="Arial"/>
              </a:rPr>
              <a:t>s</a:t>
            </a:r>
            <a:r>
              <a:rPr sz="2000" dirty="0">
                <a:solidFill>
                  <a:prstClr val="black"/>
                </a:solidFill>
                <a:latin typeface="Arial"/>
                <a:cs typeface="Arial"/>
              </a:rPr>
              <a:t>ity</a:t>
            </a:r>
            <a:r>
              <a:rPr sz="2000" spc="114" dirty="0">
                <a:solidFill>
                  <a:prstClr val="black"/>
                </a:solidFill>
                <a:latin typeface="Arial"/>
                <a:cs typeface="Arial"/>
              </a:rPr>
              <a:t> </a:t>
            </a:r>
            <a:r>
              <a:rPr sz="2000" dirty="0">
                <a:solidFill>
                  <a:prstClr val="black"/>
                </a:solidFill>
                <a:latin typeface="Arial"/>
                <a:cs typeface="Arial"/>
              </a:rPr>
              <a:t>add</a:t>
            </a:r>
            <a:r>
              <a:rPr sz="2000" spc="-15" dirty="0">
                <a:solidFill>
                  <a:prstClr val="black"/>
                </a:solidFill>
                <a:latin typeface="Arial"/>
                <a:cs typeface="Arial"/>
              </a:rPr>
              <a:t>e</a:t>
            </a:r>
            <a:r>
              <a:rPr sz="2000" dirty="0">
                <a:solidFill>
                  <a:prstClr val="black"/>
                </a:solidFill>
                <a:latin typeface="Arial"/>
                <a:cs typeface="Arial"/>
              </a:rPr>
              <a:t>d</a:t>
            </a:r>
            <a:r>
              <a:rPr sz="2000" spc="125" dirty="0">
                <a:solidFill>
                  <a:prstClr val="black"/>
                </a:solidFill>
                <a:latin typeface="Arial"/>
                <a:cs typeface="Arial"/>
              </a:rPr>
              <a:t> </a:t>
            </a:r>
            <a:r>
              <a:rPr sz="2000" spc="-10" dirty="0">
                <a:solidFill>
                  <a:prstClr val="black"/>
                </a:solidFill>
                <a:latin typeface="Arial"/>
                <a:cs typeface="Arial"/>
              </a:rPr>
              <a:t>to</a:t>
            </a:r>
            <a:endParaRPr sz="2000">
              <a:solidFill>
                <a:prstClr val="black"/>
              </a:solidFill>
              <a:latin typeface="Arial"/>
              <a:cs typeface="Arial"/>
            </a:endParaRPr>
          </a:p>
        </p:txBody>
      </p:sp>
      <p:sp>
        <p:nvSpPr>
          <p:cNvPr id="8" name="object 8"/>
          <p:cNvSpPr txBox="1"/>
          <p:nvPr/>
        </p:nvSpPr>
        <p:spPr>
          <a:xfrm>
            <a:off x="7140956" y="3430396"/>
            <a:ext cx="706120" cy="302895"/>
          </a:xfrm>
          <a:prstGeom prst="rect">
            <a:avLst/>
          </a:prstGeom>
        </p:spPr>
        <p:txBody>
          <a:bodyPr vert="horz" wrap="square" lIns="0" tIns="0" rIns="0" bIns="0" rtlCol="0">
            <a:noAutofit/>
          </a:bodyPr>
          <a:lstStyle/>
          <a:p>
            <a:pPr marL="12700">
              <a:lnSpc>
                <a:spcPts val="2380"/>
              </a:lnSpc>
            </a:pPr>
            <a:r>
              <a:rPr sz="2000" dirty="0">
                <a:solidFill>
                  <a:prstClr val="black"/>
                </a:solidFill>
                <a:latin typeface="Arial"/>
                <a:cs typeface="Arial"/>
              </a:rPr>
              <a:t>focus.</a:t>
            </a:r>
            <a:endParaRPr sz="2000">
              <a:solidFill>
                <a:prstClr val="black"/>
              </a:solidFill>
              <a:latin typeface="Arial"/>
              <a:cs typeface="Arial"/>
            </a:endParaRPr>
          </a:p>
        </p:txBody>
      </p:sp>
      <p:sp>
        <p:nvSpPr>
          <p:cNvPr id="9" name="object 4"/>
          <p:cNvSpPr txBox="1"/>
          <p:nvPr/>
        </p:nvSpPr>
        <p:spPr>
          <a:xfrm>
            <a:off x="3540124" y="6421424"/>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cs typeface="Calibri"/>
              </a:rPr>
              <a:t>D</a:t>
            </a:r>
            <a:r>
              <a:rPr sz="1200" spc="-125" dirty="0">
                <a:solidFill>
                  <a:srgbClr val="888888"/>
                </a:solidFill>
                <a:cs typeface="Calibri"/>
              </a:rPr>
              <a:t>r</a:t>
            </a:r>
            <a:r>
              <a:rPr sz="1200" dirty="0">
                <a:solidFill>
                  <a:srgbClr val="888888"/>
                </a:solidFill>
                <a:cs typeface="Calibri"/>
              </a:rPr>
              <a:t>.</a:t>
            </a:r>
            <a:r>
              <a:rPr sz="1200" spc="-15" dirty="0">
                <a:solidFill>
                  <a:srgbClr val="888888"/>
                </a:solidFill>
                <a:cs typeface="Calibri"/>
              </a:rPr>
              <a:t> </a:t>
            </a:r>
            <a:r>
              <a:rPr sz="1200" spc="-105" dirty="0">
                <a:solidFill>
                  <a:srgbClr val="888888"/>
                </a:solidFill>
                <a:cs typeface="Calibri"/>
              </a:rPr>
              <a:t>T</a:t>
            </a:r>
            <a:r>
              <a:rPr sz="1200" spc="-10" dirty="0">
                <a:solidFill>
                  <a:srgbClr val="888888"/>
                </a:solidFill>
                <a:cs typeface="Calibri"/>
              </a:rPr>
              <a:t>ed A</a:t>
            </a:r>
            <a:r>
              <a:rPr sz="1200" spc="5" dirty="0">
                <a:solidFill>
                  <a:srgbClr val="888888"/>
                </a:solidFill>
                <a:cs typeface="Calibri"/>
              </a:rPr>
              <a:t>n</a:t>
            </a:r>
            <a:r>
              <a:rPr sz="1200" dirty="0">
                <a:solidFill>
                  <a:srgbClr val="888888"/>
                </a:solidFill>
                <a:cs typeface="Calibri"/>
              </a:rPr>
              <a:t>d</a:t>
            </a:r>
            <a:r>
              <a:rPr sz="1200" spc="-10" dirty="0">
                <a:solidFill>
                  <a:srgbClr val="888888"/>
                </a:solidFill>
                <a:cs typeface="Calibri"/>
              </a:rPr>
              <a:t>e</a:t>
            </a:r>
            <a:r>
              <a:rPr sz="1200" spc="-25" dirty="0">
                <a:solidFill>
                  <a:srgbClr val="888888"/>
                </a:solidFill>
                <a:cs typeface="Calibri"/>
              </a:rPr>
              <a:t>r</a:t>
            </a:r>
            <a:r>
              <a:rPr sz="1200" dirty="0">
                <a:solidFill>
                  <a:srgbClr val="888888"/>
                </a:solidFill>
                <a:cs typeface="Calibri"/>
              </a:rPr>
              <a:t>so</a:t>
            </a:r>
            <a:r>
              <a:rPr sz="1200" spc="5" dirty="0">
                <a:solidFill>
                  <a:srgbClr val="888888"/>
                </a:solidFill>
                <a:cs typeface="Calibri"/>
              </a:rPr>
              <a:t>n</a:t>
            </a:r>
            <a:r>
              <a:rPr sz="1200" spc="-5" dirty="0">
                <a:solidFill>
                  <a:srgbClr val="888888"/>
                </a:solidFill>
                <a:cs typeface="Calibri"/>
              </a:rPr>
              <a:t>;</a:t>
            </a:r>
            <a:r>
              <a:rPr sz="1200" spc="-20" dirty="0">
                <a:solidFill>
                  <a:srgbClr val="888888"/>
                </a:solidFill>
                <a:cs typeface="Calibri"/>
              </a:rPr>
              <a:t> </a:t>
            </a:r>
            <a:r>
              <a:rPr sz="1200" spc="-5" dirty="0">
                <a:solidFill>
                  <a:srgbClr val="888888"/>
                </a:solidFill>
                <a:cs typeface="Calibri"/>
              </a:rPr>
              <a:t>H</a:t>
            </a:r>
            <a:r>
              <a:rPr sz="1200" dirty="0">
                <a:solidFill>
                  <a:srgbClr val="888888"/>
                </a:solidFill>
                <a:cs typeface="Calibri"/>
              </a:rPr>
              <a:t>ale</a:t>
            </a:r>
            <a:r>
              <a:rPr sz="1200" spc="-10" dirty="0">
                <a:solidFill>
                  <a:srgbClr val="888888"/>
                </a:solidFill>
                <a:cs typeface="Calibri"/>
              </a:rPr>
              <a:t>a</a:t>
            </a:r>
            <a:r>
              <a:rPr sz="1200" spc="-40" dirty="0">
                <a:solidFill>
                  <a:srgbClr val="888888"/>
                </a:solidFill>
                <a:cs typeface="Calibri"/>
              </a:rPr>
              <a:t>k</a:t>
            </a:r>
            <a:r>
              <a:rPr sz="1200" dirty="0">
                <a:solidFill>
                  <a:srgbClr val="888888"/>
                </a:solidFill>
                <a:cs typeface="Calibri"/>
              </a:rPr>
              <a:t>ala</a:t>
            </a:r>
            <a:r>
              <a:rPr sz="1200" spc="15" dirty="0">
                <a:solidFill>
                  <a:srgbClr val="888888"/>
                </a:solidFill>
                <a:cs typeface="Calibri"/>
              </a:rPr>
              <a:t> </a:t>
            </a:r>
            <a:r>
              <a:rPr sz="1200" dirty="0">
                <a:solidFill>
                  <a:srgbClr val="888888"/>
                </a:solidFill>
                <a:cs typeface="Calibri"/>
              </a:rPr>
              <a:t>R</a:t>
            </a:r>
            <a:r>
              <a:rPr sz="1200" spc="-10" dirty="0">
                <a:solidFill>
                  <a:srgbClr val="888888"/>
                </a:solidFill>
                <a:cs typeface="Calibri"/>
              </a:rPr>
              <a:t>&amp;</a:t>
            </a:r>
            <a:r>
              <a:rPr sz="1200" dirty="0">
                <a:solidFill>
                  <a:srgbClr val="888888"/>
                </a:solidFill>
                <a:cs typeface="Calibri"/>
              </a:rPr>
              <a:t>D</a:t>
            </a:r>
            <a:r>
              <a:rPr sz="1200" spc="-5" dirty="0">
                <a:solidFill>
                  <a:srgbClr val="888888"/>
                </a:solidFill>
                <a:cs typeface="Calibri"/>
              </a:rPr>
              <a:t>; </a:t>
            </a:r>
            <a:endParaRPr sz="1200" dirty="0">
              <a:solidFill>
                <a:prstClr val="black"/>
              </a:solidFill>
              <a:cs typeface="Calibri"/>
            </a:endParaRPr>
          </a:p>
        </p:txBody>
      </p:sp>
    </p:spTree>
    <p:extLst>
      <p:ext uri="{BB962C8B-B14F-4D97-AF65-F5344CB8AC3E}">
        <p14:creationId xmlns:p14="http://schemas.microsoft.com/office/powerpoint/2010/main" val="595386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298828" y="35940"/>
            <a:ext cx="6548120" cy="1493520"/>
          </a:xfrm>
          <a:prstGeom prst="rect">
            <a:avLst/>
          </a:prstGeom>
        </p:spPr>
        <p:txBody>
          <a:bodyPr vert="horz" wrap="square" lIns="0" tIns="0" rIns="0" bIns="0" rtlCol="0">
            <a:noAutofit/>
          </a:bodyPr>
          <a:lstStyle/>
          <a:p>
            <a:pPr algn="ctr"/>
            <a:r>
              <a:rPr lang="en-US" sz="4800" spc="-185" dirty="0" smtClean="0">
                <a:solidFill>
                  <a:prstClr val="black"/>
                </a:solidFill>
                <a:cs typeface="Calibri"/>
              </a:rPr>
              <a:t>Conclusions</a:t>
            </a:r>
            <a:endParaRPr sz="4800" dirty="0">
              <a:solidFill>
                <a:prstClr val="black"/>
              </a:solidFill>
              <a:cs typeface="Calibri"/>
            </a:endParaRPr>
          </a:p>
        </p:txBody>
      </p:sp>
      <p:sp>
        <p:nvSpPr>
          <p:cNvPr id="4" name="object 4"/>
          <p:cNvSpPr txBox="1"/>
          <p:nvPr/>
        </p:nvSpPr>
        <p:spPr>
          <a:xfrm>
            <a:off x="535635" y="782700"/>
            <a:ext cx="7660005" cy="4862577"/>
          </a:xfrm>
          <a:prstGeom prst="rect">
            <a:avLst/>
          </a:prstGeom>
        </p:spPr>
        <p:txBody>
          <a:bodyPr vert="horz" wrap="square" lIns="0" tIns="0" rIns="0" bIns="0" rtlCol="0">
            <a:noAutofit/>
          </a:bodyPr>
          <a:lstStyle/>
          <a:p>
            <a:pPr marL="355600" indent="-342900">
              <a:buFont typeface="Arial"/>
              <a:buChar char="•"/>
              <a:tabLst>
                <a:tab pos="354965" algn="l"/>
              </a:tabLst>
            </a:pPr>
            <a:r>
              <a:rPr sz="2400" spc="-95" dirty="0">
                <a:solidFill>
                  <a:prstClr val="black"/>
                </a:solidFill>
                <a:cs typeface="Calibri"/>
              </a:rPr>
              <a:t>R</a:t>
            </a:r>
            <a:r>
              <a:rPr sz="2400" spc="-80" dirty="0">
                <a:solidFill>
                  <a:prstClr val="black"/>
                </a:solidFill>
                <a:cs typeface="Calibri"/>
              </a:rPr>
              <a:t>e</a:t>
            </a:r>
            <a:r>
              <a:rPr sz="2400" spc="-5" dirty="0">
                <a:solidFill>
                  <a:prstClr val="black"/>
                </a:solidFill>
                <a:cs typeface="Calibri"/>
              </a:rPr>
              <a:t>f</a:t>
            </a:r>
            <a:r>
              <a:rPr sz="2400" spc="-150" dirty="0">
                <a:solidFill>
                  <a:prstClr val="black"/>
                </a:solidFill>
                <a:cs typeface="Calibri"/>
              </a:rPr>
              <a:t>r</a:t>
            </a:r>
            <a:r>
              <a:rPr sz="2400" dirty="0">
                <a:solidFill>
                  <a:prstClr val="black"/>
                </a:solidFill>
                <a:cs typeface="Calibri"/>
              </a:rPr>
              <a:t>action</a:t>
            </a:r>
            <a:r>
              <a:rPr sz="2400" spc="-45" dirty="0">
                <a:solidFill>
                  <a:prstClr val="black"/>
                </a:solidFill>
                <a:cs typeface="Calibri"/>
              </a:rPr>
              <a:t> </a:t>
            </a:r>
            <a:r>
              <a:rPr sz="2400" spc="-10" dirty="0">
                <a:solidFill>
                  <a:prstClr val="black"/>
                </a:solidFill>
                <a:cs typeface="Calibri"/>
              </a:rPr>
              <a:t>i</a:t>
            </a:r>
            <a:r>
              <a:rPr sz="2400" dirty="0">
                <a:solidFill>
                  <a:prstClr val="black"/>
                </a:solidFill>
                <a:cs typeface="Calibri"/>
              </a:rPr>
              <a:t>n</a:t>
            </a:r>
            <a:r>
              <a:rPr sz="2400" spc="-10" dirty="0">
                <a:solidFill>
                  <a:prstClr val="black"/>
                </a:solidFill>
                <a:cs typeface="Calibri"/>
              </a:rPr>
              <a:t> </a:t>
            </a:r>
            <a:r>
              <a:rPr sz="2400" dirty="0">
                <a:solidFill>
                  <a:prstClr val="black"/>
                </a:solidFill>
                <a:cs typeface="Calibri"/>
              </a:rPr>
              <a:t>a</a:t>
            </a:r>
            <a:r>
              <a:rPr sz="2400" spc="-20" dirty="0">
                <a:solidFill>
                  <a:prstClr val="black"/>
                </a:solidFill>
                <a:cs typeface="Calibri"/>
              </a:rPr>
              <a:t> </a:t>
            </a:r>
            <a:r>
              <a:rPr sz="2400" spc="-10" dirty="0">
                <a:solidFill>
                  <a:prstClr val="black"/>
                </a:solidFill>
                <a:cs typeface="Calibri"/>
              </a:rPr>
              <a:t>p</a:t>
            </a:r>
            <a:r>
              <a:rPr sz="2400" spc="-20" dirty="0">
                <a:solidFill>
                  <a:prstClr val="black"/>
                </a:solidFill>
                <a:cs typeface="Calibri"/>
              </a:rPr>
              <a:t>l</a:t>
            </a:r>
            <a:r>
              <a:rPr sz="2400" dirty="0">
                <a:solidFill>
                  <a:prstClr val="black"/>
                </a:solidFill>
                <a:cs typeface="Calibri"/>
              </a:rPr>
              <a:t>asma</a:t>
            </a:r>
            <a:r>
              <a:rPr sz="2400" spc="-5" dirty="0">
                <a:solidFill>
                  <a:prstClr val="black"/>
                </a:solidFill>
                <a:cs typeface="Calibri"/>
              </a:rPr>
              <a:t> </a:t>
            </a:r>
            <a:r>
              <a:rPr sz="2400" spc="-10" dirty="0">
                <a:solidFill>
                  <a:prstClr val="black"/>
                </a:solidFill>
                <a:cs typeface="Calibri"/>
              </a:rPr>
              <a:t>d</a:t>
            </a:r>
            <a:r>
              <a:rPr sz="2400" spc="-35" dirty="0">
                <a:solidFill>
                  <a:prstClr val="black"/>
                </a:solidFill>
                <a:cs typeface="Calibri"/>
              </a:rPr>
              <a:t>e</a:t>
            </a:r>
            <a:r>
              <a:rPr sz="2400" spc="-10" dirty="0">
                <a:solidFill>
                  <a:prstClr val="black"/>
                </a:solidFill>
                <a:cs typeface="Calibri"/>
              </a:rPr>
              <a:t>p</a:t>
            </a:r>
            <a:r>
              <a:rPr sz="2400" spc="-35" dirty="0">
                <a:solidFill>
                  <a:prstClr val="black"/>
                </a:solidFill>
                <a:cs typeface="Calibri"/>
              </a:rPr>
              <a:t>e</a:t>
            </a:r>
            <a:r>
              <a:rPr sz="2400" spc="-5" dirty="0">
                <a:solidFill>
                  <a:prstClr val="black"/>
                </a:solidFill>
                <a:cs typeface="Calibri"/>
              </a:rPr>
              <a:t>nd</a:t>
            </a:r>
            <a:r>
              <a:rPr sz="2400" dirty="0">
                <a:solidFill>
                  <a:prstClr val="black"/>
                </a:solidFill>
                <a:cs typeface="Calibri"/>
              </a:rPr>
              <a:t>s</a:t>
            </a:r>
            <a:r>
              <a:rPr sz="2400" spc="-10" dirty="0">
                <a:solidFill>
                  <a:prstClr val="black"/>
                </a:solidFill>
                <a:cs typeface="Calibri"/>
              </a:rPr>
              <a:t> </a:t>
            </a:r>
            <a:r>
              <a:rPr sz="2400" dirty="0">
                <a:solidFill>
                  <a:prstClr val="black"/>
                </a:solidFill>
                <a:cs typeface="Calibri"/>
              </a:rPr>
              <a:t>on:</a:t>
            </a:r>
          </a:p>
          <a:p>
            <a:pPr marL="756285" lvl="1" indent="-287020">
              <a:spcBef>
                <a:spcPts val="325"/>
              </a:spcBef>
              <a:buFont typeface="Arial"/>
              <a:buChar char="–"/>
              <a:tabLst>
                <a:tab pos="756285" algn="l"/>
              </a:tabLst>
            </a:pPr>
            <a:r>
              <a:rPr sz="2000" dirty="0">
                <a:solidFill>
                  <a:prstClr val="black"/>
                </a:solidFill>
                <a:cs typeface="Calibri"/>
              </a:rPr>
              <a:t>Plasma</a:t>
            </a:r>
            <a:r>
              <a:rPr sz="2000" spc="-25" dirty="0">
                <a:solidFill>
                  <a:prstClr val="black"/>
                </a:solidFill>
                <a:cs typeface="Calibri"/>
              </a:rPr>
              <a:t> </a:t>
            </a:r>
            <a:r>
              <a:rPr sz="2000" dirty="0">
                <a:solidFill>
                  <a:prstClr val="black"/>
                </a:solidFill>
                <a:cs typeface="Calibri"/>
              </a:rPr>
              <a:t>density</a:t>
            </a:r>
          </a:p>
          <a:p>
            <a:pPr marL="756285" lvl="1" indent="-287020">
              <a:spcBef>
                <a:spcPts val="300"/>
              </a:spcBef>
              <a:buFont typeface="Arial"/>
              <a:buChar char="–"/>
              <a:tabLst>
                <a:tab pos="756285" algn="l"/>
              </a:tabLst>
            </a:pPr>
            <a:r>
              <a:rPr sz="2000" spc="-125" dirty="0">
                <a:solidFill>
                  <a:prstClr val="black"/>
                </a:solidFill>
                <a:cs typeface="Calibri"/>
              </a:rPr>
              <a:t>P</a:t>
            </a:r>
            <a:r>
              <a:rPr sz="2000" spc="-50" dirty="0">
                <a:solidFill>
                  <a:prstClr val="black"/>
                </a:solidFill>
                <a:cs typeface="Calibri"/>
              </a:rPr>
              <a:t>a</a:t>
            </a:r>
            <a:r>
              <a:rPr sz="2000" dirty="0">
                <a:solidFill>
                  <a:prstClr val="black"/>
                </a:solidFill>
                <a:cs typeface="Calibri"/>
              </a:rPr>
              <a:t>th</a:t>
            </a:r>
            <a:r>
              <a:rPr sz="2000" spc="-25" dirty="0">
                <a:solidFill>
                  <a:prstClr val="black"/>
                </a:solidFill>
                <a:cs typeface="Calibri"/>
              </a:rPr>
              <a:t> </a:t>
            </a:r>
            <a:r>
              <a:rPr sz="2000" dirty="0">
                <a:solidFill>
                  <a:prstClr val="black"/>
                </a:solidFill>
                <a:cs typeface="Calibri"/>
              </a:rPr>
              <a:t>len</a:t>
            </a:r>
            <a:r>
              <a:rPr sz="2000" spc="-75" dirty="0">
                <a:solidFill>
                  <a:prstClr val="black"/>
                </a:solidFill>
                <a:cs typeface="Calibri"/>
              </a:rPr>
              <a:t>g</a:t>
            </a:r>
            <a:r>
              <a:rPr sz="2000" dirty="0">
                <a:solidFill>
                  <a:prstClr val="black"/>
                </a:solidFill>
                <a:cs typeface="Calibri"/>
              </a:rPr>
              <a:t>th</a:t>
            </a:r>
          </a:p>
          <a:p>
            <a:pPr marL="756285" lvl="1" indent="-287020">
              <a:spcBef>
                <a:spcPts val="300"/>
              </a:spcBef>
              <a:buFont typeface="Arial"/>
              <a:buChar char="–"/>
              <a:tabLst>
                <a:tab pos="756285" algn="l"/>
              </a:tabLst>
            </a:pPr>
            <a:r>
              <a:rPr sz="2000" spc="-5" dirty="0">
                <a:solidFill>
                  <a:prstClr val="black"/>
                </a:solidFill>
                <a:cs typeface="Calibri"/>
              </a:rPr>
              <a:t>G</a:t>
            </a:r>
            <a:r>
              <a:rPr sz="2000" spc="-95" dirty="0">
                <a:solidFill>
                  <a:prstClr val="black"/>
                </a:solidFill>
                <a:cs typeface="Calibri"/>
              </a:rPr>
              <a:t>r</a:t>
            </a:r>
            <a:r>
              <a:rPr sz="2000" spc="-5" dirty="0">
                <a:solidFill>
                  <a:prstClr val="black"/>
                </a:solidFill>
                <a:cs typeface="Calibri"/>
              </a:rPr>
              <a:t>adi</a:t>
            </a:r>
            <a:r>
              <a:rPr sz="2000" dirty="0">
                <a:solidFill>
                  <a:prstClr val="black"/>
                </a:solidFill>
                <a:cs typeface="Calibri"/>
              </a:rPr>
              <a:t>e</a:t>
            </a:r>
            <a:r>
              <a:rPr sz="2000" spc="-60" dirty="0">
                <a:solidFill>
                  <a:prstClr val="black"/>
                </a:solidFill>
                <a:cs typeface="Calibri"/>
              </a:rPr>
              <a:t>n</a:t>
            </a:r>
            <a:r>
              <a:rPr sz="2000" dirty="0">
                <a:solidFill>
                  <a:prstClr val="black"/>
                </a:solidFill>
                <a:cs typeface="Calibri"/>
              </a:rPr>
              <a:t>t</a:t>
            </a:r>
            <a:r>
              <a:rPr sz="2000" spc="-60" dirty="0">
                <a:solidFill>
                  <a:prstClr val="black"/>
                </a:solidFill>
                <a:cs typeface="Calibri"/>
              </a:rPr>
              <a:t> </a:t>
            </a:r>
            <a:r>
              <a:rPr sz="2000" dirty="0">
                <a:solidFill>
                  <a:prstClr val="black"/>
                </a:solidFill>
                <a:cs typeface="Calibri"/>
              </a:rPr>
              <a:t>of</a:t>
            </a:r>
            <a:r>
              <a:rPr sz="2000" spc="-10" dirty="0">
                <a:solidFill>
                  <a:prstClr val="black"/>
                </a:solidFill>
                <a:cs typeface="Calibri"/>
              </a:rPr>
              <a:t> </a:t>
            </a:r>
            <a:r>
              <a:rPr sz="2000" dirty="0">
                <a:solidFill>
                  <a:prstClr val="black"/>
                </a:solidFill>
                <a:cs typeface="Calibri"/>
              </a:rPr>
              <a:t>plasma</a:t>
            </a:r>
            <a:r>
              <a:rPr sz="2000" spc="-35" dirty="0">
                <a:solidFill>
                  <a:prstClr val="black"/>
                </a:solidFill>
                <a:cs typeface="Calibri"/>
              </a:rPr>
              <a:t> </a:t>
            </a:r>
            <a:r>
              <a:rPr sz="2000" dirty="0" smtClean="0">
                <a:solidFill>
                  <a:prstClr val="black"/>
                </a:solidFill>
                <a:cs typeface="Calibri"/>
              </a:rPr>
              <a:t>density</a:t>
            </a:r>
            <a:endParaRPr lang="en-US" sz="2000" dirty="0" smtClean="0">
              <a:solidFill>
                <a:prstClr val="black"/>
              </a:solidFill>
              <a:cs typeface="Calibri"/>
            </a:endParaRPr>
          </a:p>
          <a:p>
            <a:pPr marL="355600" indent="-342900">
              <a:spcBef>
                <a:spcPts val="270"/>
              </a:spcBef>
              <a:buFont typeface="Arial"/>
              <a:buChar char="•"/>
              <a:tabLst>
                <a:tab pos="354965" algn="l"/>
              </a:tabLst>
            </a:pPr>
            <a:r>
              <a:rPr lang="en-US" sz="2400" dirty="0" smtClean="0">
                <a:solidFill>
                  <a:prstClr val="black"/>
                </a:solidFill>
                <a:cs typeface="Calibri"/>
              </a:rPr>
              <a:t>Focusing antenna beams was done at 24 GHz</a:t>
            </a:r>
          </a:p>
          <a:p>
            <a:pPr marL="355600" indent="-342900">
              <a:spcBef>
                <a:spcPts val="270"/>
              </a:spcBef>
              <a:buFont typeface="Arial"/>
              <a:buChar char="•"/>
              <a:tabLst>
                <a:tab pos="354965" algn="l"/>
              </a:tabLst>
            </a:pPr>
            <a:r>
              <a:rPr lang="en-US" sz="2400" dirty="0" smtClean="0">
                <a:solidFill>
                  <a:prstClr val="black"/>
                </a:solidFill>
                <a:cs typeface="Calibri"/>
              </a:rPr>
              <a:t>Steering antenna beams was done at 44 GHz</a:t>
            </a:r>
          </a:p>
          <a:p>
            <a:pPr marL="355600" indent="-342900">
              <a:spcBef>
                <a:spcPts val="270"/>
              </a:spcBef>
              <a:buFont typeface="Arial"/>
              <a:buChar char="•"/>
              <a:tabLst>
                <a:tab pos="354965" algn="l"/>
              </a:tabLst>
            </a:pPr>
            <a:r>
              <a:rPr lang="en-US" sz="2400" dirty="0" smtClean="0">
                <a:solidFill>
                  <a:prstClr val="black"/>
                </a:solidFill>
                <a:cs typeface="Calibri"/>
              </a:rPr>
              <a:t>We can get reconfigurable combination of focusing and steering antenna beams by using custom made plasma tubes at various:</a:t>
            </a:r>
          </a:p>
          <a:p>
            <a:pPr marL="756285" lvl="1" indent="-287020">
              <a:spcBef>
                <a:spcPts val="300"/>
              </a:spcBef>
              <a:buFont typeface="Arial"/>
              <a:buChar char="–"/>
              <a:tabLst>
                <a:tab pos="756285" algn="l"/>
              </a:tabLst>
            </a:pPr>
            <a:r>
              <a:rPr lang="en-US" sz="2000" dirty="0">
                <a:solidFill>
                  <a:prstClr val="black"/>
                </a:solidFill>
                <a:cs typeface="Calibri"/>
              </a:rPr>
              <a:t>diameters, </a:t>
            </a:r>
          </a:p>
          <a:p>
            <a:pPr marL="756285" lvl="1" indent="-287020">
              <a:spcBef>
                <a:spcPts val="300"/>
              </a:spcBef>
              <a:buFont typeface="Arial"/>
              <a:buChar char="–"/>
              <a:tabLst>
                <a:tab pos="756285" algn="l"/>
              </a:tabLst>
            </a:pPr>
            <a:r>
              <a:rPr lang="en-US" sz="2000" dirty="0">
                <a:solidFill>
                  <a:prstClr val="black"/>
                </a:solidFill>
                <a:cs typeface="Calibri"/>
              </a:rPr>
              <a:t>plasma frequency, or </a:t>
            </a:r>
          </a:p>
          <a:p>
            <a:pPr marL="756285" lvl="1" indent="-287020">
              <a:spcBef>
                <a:spcPts val="300"/>
              </a:spcBef>
              <a:buFont typeface="Arial"/>
              <a:buChar char="–"/>
              <a:tabLst>
                <a:tab pos="756285" algn="l"/>
              </a:tabLst>
            </a:pPr>
            <a:r>
              <a:rPr lang="en-US" sz="2000" dirty="0">
                <a:solidFill>
                  <a:prstClr val="black"/>
                </a:solidFill>
                <a:cs typeface="Calibri"/>
              </a:rPr>
              <a:t>combinations of plasma tubes. </a:t>
            </a:r>
          </a:p>
          <a:p>
            <a:pPr marL="355600" indent="-342900">
              <a:spcBef>
                <a:spcPts val="270"/>
              </a:spcBef>
              <a:buFont typeface="Arial"/>
              <a:buChar char="•"/>
              <a:tabLst>
                <a:tab pos="354965" algn="l"/>
              </a:tabLst>
            </a:pPr>
            <a:endParaRPr lang="en-US" sz="2400" dirty="0" smtClean="0">
              <a:solidFill>
                <a:prstClr val="black"/>
              </a:solidFill>
              <a:cs typeface="Calibri"/>
            </a:endParaRPr>
          </a:p>
        </p:txBody>
      </p:sp>
      <p:sp>
        <p:nvSpPr>
          <p:cNvPr id="5"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cs typeface="Calibri"/>
              </a:rPr>
              <a:t>D</a:t>
            </a:r>
            <a:r>
              <a:rPr sz="1200" spc="-125" dirty="0">
                <a:solidFill>
                  <a:srgbClr val="888888"/>
                </a:solidFill>
                <a:cs typeface="Calibri"/>
              </a:rPr>
              <a:t>r</a:t>
            </a:r>
            <a:r>
              <a:rPr sz="1200" dirty="0">
                <a:solidFill>
                  <a:srgbClr val="888888"/>
                </a:solidFill>
                <a:cs typeface="Calibri"/>
              </a:rPr>
              <a:t>.</a:t>
            </a:r>
            <a:r>
              <a:rPr sz="1200" spc="-15" dirty="0">
                <a:solidFill>
                  <a:srgbClr val="888888"/>
                </a:solidFill>
                <a:cs typeface="Calibri"/>
              </a:rPr>
              <a:t> </a:t>
            </a:r>
            <a:r>
              <a:rPr sz="1200" spc="-105" dirty="0">
                <a:solidFill>
                  <a:srgbClr val="888888"/>
                </a:solidFill>
                <a:cs typeface="Calibri"/>
              </a:rPr>
              <a:t>T</a:t>
            </a:r>
            <a:r>
              <a:rPr sz="1200" spc="-10" dirty="0">
                <a:solidFill>
                  <a:srgbClr val="888888"/>
                </a:solidFill>
                <a:cs typeface="Calibri"/>
              </a:rPr>
              <a:t>ed A</a:t>
            </a:r>
            <a:r>
              <a:rPr sz="1200" spc="5" dirty="0">
                <a:solidFill>
                  <a:srgbClr val="888888"/>
                </a:solidFill>
                <a:cs typeface="Calibri"/>
              </a:rPr>
              <a:t>n</a:t>
            </a:r>
            <a:r>
              <a:rPr sz="1200" dirty="0">
                <a:solidFill>
                  <a:srgbClr val="888888"/>
                </a:solidFill>
                <a:cs typeface="Calibri"/>
              </a:rPr>
              <a:t>d</a:t>
            </a:r>
            <a:r>
              <a:rPr sz="1200" spc="-10" dirty="0">
                <a:solidFill>
                  <a:srgbClr val="888888"/>
                </a:solidFill>
                <a:cs typeface="Calibri"/>
              </a:rPr>
              <a:t>e</a:t>
            </a:r>
            <a:r>
              <a:rPr sz="1200" spc="-25" dirty="0">
                <a:solidFill>
                  <a:srgbClr val="888888"/>
                </a:solidFill>
                <a:cs typeface="Calibri"/>
              </a:rPr>
              <a:t>r</a:t>
            </a:r>
            <a:r>
              <a:rPr sz="1200" dirty="0">
                <a:solidFill>
                  <a:srgbClr val="888888"/>
                </a:solidFill>
                <a:cs typeface="Calibri"/>
              </a:rPr>
              <a:t>so</a:t>
            </a:r>
            <a:r>
              <a:rPr sz="1200" spc="5" dirty="0">
                <a:solidFill>
                  <a:srgbClr val="888888"/>
                </a:solidFill>
                <a:cs typeface="Calibri"/>
              </a:rPr>
              <a:t>n</a:t>
            </a:r>
            <a:r>
              <a:rPr sz="1200" spc="-5" dirty="0">
                <a:solidFill>
                  <a:srgbClr val="888888"/>
                </a:solidFill>
                <a:cs typeface="Calibri"/>
              </a:rPr>
              <a:t>;</a:t>
            </a:r>
            <a:r>
              <a:rPr sz="1200" spc="-20" dirty="0">
                <a:solidFill>
                  <a:srgbClr val="888888"/>
                </a:solidFill>
                <a:cs typeface="Calibri"/>
              </a:rPr>
              <a:t> </a:t>
            </a:r>
            <a:r>
              <a:rPr sz="1200" spc="-5" dirty="0">
                <a:solidFill>
                  <a:srgbClr val="888888"/>
                </a:solidFill>
                <a:cs typeface="Calibri"/>
              </a:rPr>
              <a:t>H</a:t>
            </a:r>
            <a:r>
              <a:rPr sz="1200" dirty="0">
                <a:solidFill>
                  <a:srgbClr val="888888"/>
                </a:solidFill>
                <a:cs typeface="Calibri"/>
              </a:rPr>
              <a:t>ale</a:t>
            </a:r>
            <a:r>
              <a:rPr sz="1200" spc="-10" dirty="0">
                <a:solidFill>
                  <a:srgbClr val="888888"/>
                </a:solidFill>
                <a:cs typeface="Calibri"/>
              </a:rPr>
              <a:t>a</a:t>
            </a:r>
            <a:r>
              <a:rPr sz="1200" spc="-40" dirty="0">
                <a:solidFill>
                  <a:srgbClr val="888888"/>
                </a:solidFill>
                <a:cs typeface="Calibri"/>
              </a:rPr>
              <a:t>k</a:t>
            </a:r>
            <a:r>
              <a:rPr sz="1200" dirty="0">
                <a:solidFill>
                  <a:srgbClr val="888888"/>
                </a:solidFill>
                <a:cs typeface="Calibri"/>
              </a:rPr>
              <a:t>ala</a:t>
            </a:r>
            <a:r>
              <a:rPr sz="1200" spc="15" dirty="0">
                <a:solidFill>
                  <a:srgbClr val="888888"/>
                </a:solidFill>
                <a:cs typeface="Calibri"/>
              </a:rPr>
              <a:t> </a:t>
            </a:r>
            <a:r>
              <a:rPr sz="1200" dirty="0">
                <a:solidFill>
                  <a:srgbClr val="888888"/>
                </a:solidFill>
                <a:cs typeface="Calibri"/>
              </a:rPr>
              <a:t>R</a:t>
            </a:r>
            <a:r>
              <a:rPr sz="1200" spc="-10" dirty="0">
                <a:solidFill>
                  <a:srgbClr val="888888"/>
                </a:solidFill>
                <a:cs typeface="Calibri"/>
              </a:rPr>
              <a:t>&amp;</a:t>
            </a:r>
            <a:r>
              <a:rPr sz="1200" dirty="0">
                <a:solidFill>
                  <a:srgbClr val="888888"/>
                </a:solidFill>
                <a:cs typeface="Calibri"/>
              </a:rPr>
              <a:t>D</a:t>
            </a:r>
            <a:r>
              <a:rPr sz="1200" spc="-5" dirty="0">
                <a:solidFill>
                  <a:srgbClr val="888888"/>
                </a:solidFill>
                <a:cs typeface="Calibri"/>
              </a:rPr>
              <a:t>; </a:t>
            </a:r>
            <a:endParaRPr sz="1200" dirty="0">
              <a:solidFill>
                <a:prstClr val="black"/>
              </a:solidFill>
              <a:cs typeface="Calibri"/>
            </a:endParaRPr>
          </a:p>
        </p:txBody>
      </p:sp>
    </p:spTree>
    <p:extLst>
      <p:ext uri="{BB962C8B-B14F-4D97-AF65-F5344CB8AC3E}">
        <p14:creationId xmlns:p14="http://schemas.microsoft.com/office/powerpoint/2010/main" val="3819353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prstClr val="black"/>
                </a:solidFill>
              </a:rPr>
              <a:t>Basic Physics of </a:t>
            </a:r>
            <a:r>
              <a:rPr lang="en-US" sz="4000" dirty="0">
                <a:solidFill>
                  <a:prstClr val="black"/>
                </a:solidFill>
              </a:rPr>
              <a:t>the Conditions of Refraction in the Plasma</a:t>
            </a:r>
            <a:endParaRPr lang="en-US" dirty="0"/>
          </a:p>
        </p:txBody>
      </p:sp>
      <p:sp>
        <p:nvSpPr>
          <p:cNvPr id="3" name="Content Placeholder 2"/>
          <p:cNvSpPr>
            <a:spLocks noGrp="1"/>
          </p:cNvSpPr>
          <p:nvPr>
            <p:ph idx="1"/>
          </p:nvPr>
        </p:nvSpPr>
        <p:spPr/>
        <p:txBody>
          <a:bodyPr>
            <a:normAutofit fontScale="47500" lnSpcReduction="20000"/>
          </a:bodyPr>
          <a:lstStyle/>
          <a:p>
            <a:r>
              <a:rPr lang="en-US" dirty="0">
                <a:latin typeface="Calibri" pitchFamily="34" charset="0"/>
                <a:cs typeface="Times New Roman" pitchFamily="18" charset="0"/>
              </a:rPr>
              <a:t>The phase speed of </a:t>
            </a:r>
            <a:r>
              <a:rPr lang="en-US" dirty="0" smtClean="0">
                <a:latin typeface="Calibri" pitchFamily="34" charset="0"/>
                <a:cs typeface="Times New Roman" pitchFamily="18" charset="0"/>
              </a:rPr>
              <a:t>electromagnetic waves </a:t>
            </a:r>
            <a:r>
              <a:rPr lang="en-US" dirty="0">
                <a:latin typeface="Calibri" pitchFamily="34" charset="0"/>
                <a:cs typeface="Times New Roman" pitchFamily="18" charset="0"/>
              </a:rPr>
              <a:t>in a plasma is given by:</a:t>
            </a:r>
          </a:p>
          <a:p>
            <a:pPr marL="0" indent="0">
              <a:buNone/>
            </a:pPr>
            <a:r>
              <a:rPr lang="en-US" dirty="0">
                <a:latin typeface="Calibri" pitchFamily="34" charset="0"/>
                <a:cs typeface="Times New Roman" pitchFamily="18" charset="0"/>
              </a:rPr>
              <a:t> </a:t>
            </a:r>
          </a:p>
          <a:p>
            <a:pPr marL="0" indent="0">
              <a:buNone/>
            </a:pPr>
            <a:r>
              <a:rPr lang="en-US" dirty="0">
                <a:latin typeface="Calibri" pitchFamily="34" charset="0"/>
                <a:cs typeface="Times New Roman" pitchFamily="18" charset="0"/>
              </a:rPr>
              <a:t>		 </a:t>
            </a:r>
            <a:endParaRPr lang="en-US" dirty="0" smtClean="0">
              <a:latin typeface="Calibri" pitchFamily="34" charset="0"/>
              <a:cs typeface="Times New Roman" pitchFamily="18" charset="0"/>
            </a:endParaRPr>
          </a:p>
          <a:p>
            <a:pPr marL="0" indent="0">
              <a:buNone/>
            </a:pPr>
            <a:endParaRPr lang="en-US" dirty="0">
              <a:latin typeface="Calibri" pitchFamily="34" charset="0"/>
              <a:cs typeface="Times New Roman" pitchFamily="18" charset="0"/>
            </a:endParaRPr>
          </a:p>
          <a:p>
            <a:pPr marL="0" indent="0">
              <a:buNone/>
            </a:pPr>
            <a:endParaRPr lang="en-US" dirty="0">
              <a:latin typeface="Calibri" pitchFamily="34" charset="0"/>
              <a:cs typeface="Times New Roman" pitchFamily="18" charset="0"/>
            </a:endParaRPr>
          </a:p>
          <a:p>
            <a:pPr marL="0" indent="0">
              <a:buNone/>
            </a:pPr>
            <a:r>
              <a:rPr lang="en-US" dirty="0">
                <a:latin typeface="Calibri" pitchFamily="34" charset="0"/>
                <a:cs typeface="Times New Roman" pitchFamily="18" charset="0"/>
              </a:rPr>
              <a:t> </a:t>
            </a:r>
          </a:p>
          <a:p>
            <a:r>
              <a:rPr lang="en-US" dirty="0">
                <a:latin typeface="Calibri" pitchFamily="34" charset="0"/>
                <a:cs typeface="Times New Roman" pitchFamily="18" charset="0"/>
              </a:rPr>
              <a:t>Where the plasma frequency is given by:</a:t>
            </a:r>
          </a:p>
          <a:p>
            <a:pPr marL="0" indent="0">
              <a:buNone/>
            </a:pPr>
            <a:r>
              <a:rPr lang="en-US" dirty="0">
                <a:latin typeface="Calibri" pitchFamily="34" charset="0"/>
                <a:cs typeface="Times New Roman" pitchFamily="18" charset="0"/>
              </a:rPr>
              <a:t> </a:t>
            </a:r>
          </a:p>
          <a:p>
            <a:pPr marL="0" indent="0">
              <a:buNone/>
            </a:pPr>
            <a:r>
              <a:rPr lang="en-US" dirty="0">
                <a:latin typeface="Calibri" pitchFamily="34" charset="0"/>
                <a:cs typeface="Times New Roman" pitchFamily="18" charset="0"/>
              </a:rPr>
              <a:t> </a:t>
            </a:r>
          </a:p>
          <a:p>
            <a:pPr marL="0" indent="0">
              <a:buNone/>
            </a:pPr>
            <a:r>
              <a:rPr lang="en-US" dirty="0">
                <a:latin typeface="Calibri" pitchFamily="34" charset="0"/>
                <a:cs typeface="Times New Roman" pitchFamily="18" charset="0"/>
              </a:rPr>
              <a:t>		 </a:t>
            </a:r>
          </a:p>
          <a:p>
            <a:pPr marL="0" indent="0">
              <a:buNone/>
            </a:pPr>
            <a:r>
              <a:rPr lang="en-US" dirty="0">
                <a:latin typeface="Calibri" pitchFamily="34" charset="0"/>
                <a:cs typeface="Times New Roman" pitchFamily="18" charset="0"/>
              </a:rPr>
              <a:t> </a:t>
            </a:r>
          </a:p>
          <a:p>
            <a:pPr marL="0" indent="0">
              <a:buNone/>
            </a:pPr>
            <a:r>
              <a:rPr lang="en-US" dirty="0">
                <a:latin typeface="Calibri" pitchFamily="34" charset="0"/>
                <a:cs typeface="Times New Roman" pitchFamily="18" charset="0"/>
              </a:rPr>
              <a:t> </a:t>
            </a:r>
          </a:p>
          <a:p>
            <a:pPr marL="0" indent="0">
              <a:buNone/>
            </a:pPr>
            <a:r>
              <a:rPr lang="en-US" dirty="0">
                <a:latin typeface="Calibri" pitchFamily="34" charset="0"/>
                <a:cs typeface="Times New Roman" pitchFamily="18" charset="0"/>
              </a:rPr>
              <a:t> </a:t>
            </a:r>
          </a:p>
          <a:p>
            <a:r>
              <a:rPr lang="en-US" dirty="0">
                <a:latin typeface="Calibri" pitchFamily="34" charset="0"/>
                <a:cs typeface="Times New Roman" pitchFamily="18" charset="0"/>
              </a:rPr>
              <a:t>In this paper we are experimenting in the region where the antenna frequency is greater than the plasma frequency:</a:t>
            </a:r>
          </a:p>
          <a:p>
            <a:pPr marL="0" indent="0">
              <a:buNone/>
            </a:pPr>
            <a:r>
              <a:rPr lang="en-US" dirty="0">
                <a:latin typeface="Calibri" pitchFamily="34" charset="0"/>
                <a:cs typeface="Times New Roman" pitchFamily="18" charset="0"/>
              </a:rPr>
              <a:t> </a:t>
            </a:r>
            <a:r>
              <a:rPr lang="en-US" dirty="0" smtClean="0">
                <a:latin typeface="Calibri" pitchFamily="34" charset="0"/>
                <a:cs typeface="Times New Roman" pitchFamily="18" charset="0"/>
              </a:rPr>
              <a:t>			</a:t>
            </a:r>
            <a:endParaRPr lang="en-US" dirty="0">
              <a:latin typeface="Calibri" pitchFamily="34" charset="0"/>
              <a:cs typeface="Times New Roman" pitchFamily="18" charset="0"/>
            </a:endParaRPr>
          </a:p>
          <a:p>
            <a:pPr marL="0" indent="0">
              <a:buNone/>
            </a:pPr>
            <a:r>
              <a:rPr lang="en-US" dirty="0">
                <a:latin typeface="Calibri" pitchFamily="34" charset="0"/>
                <a:cs typeface="Times New Roman" pitchFamily="18" charset="0"/>
              </a:rPr>
              <a:t>		 </a:t>
            </a:r>
          </a:p>
          <a:p>
            <a:r>
              <a:rPr lang="en-US" dirty="0">
                <a:latin typeface="Calibri" pitchFamily="34" charset="0"/>
                <a:cs typeface="Times New Roman" pitchFamily="18" charset="0"/>
              </a:rPr>
              <a:t>In this region </a:t>
            </a:r>
            <a:r>
              <a:rPr lang="en-US" dirty="0" smtClean="0">
                <a:latin typeface="Calibri" pitchFamily="34" charset="0"/>
                <a:cs typeface="Times New Roman" pitchFamily="18" charset="0"/>
              </a:rPr>
              <a:t>refraction </a:t>
            </a:r>
            <a:r>
              <a:rPr lang="en-US" dirty="0">
                <a:latin typeface="Calibri" pitchFamily="34" charset="0"/>
                <a:cs typeface="Times New Roman" pitchFamily="18" charset="0"/>
              </a:rPr>
              <a:t>and not reflection takes place</a:t>
            </a:r>
            <a:r>
              <a:rPr lang="en-US" dirty="0" smtClean="0">
                <a:latin typeface="Calibri" pitchFamily="34" charset="0"/>
                <a:cs typeface="Times New Roman" pitchFamily="18" charset="0"/>
              </a:rPr>
              <a:t>.</a:t>
            </a:r>
            <a:endParaRPr lang="en-US" dirty="0">
              <a:latin typeface="Calibri" pitchFamily="34"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062162"/>
            <a:ext cx="2286000" cy="90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264866"/>
            <a:ext cx="1676400" cy="84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1" y="4876801"/>
            <a:ext cx="1371600" cy="53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507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Processes under the Conditions of Refraction in the Plasma</a:t>
            </a:r>
            <a:endParaRPr lang="en-US" dirty="0"/>
          </a:p>
        </p:txBody>
      </p:sp>
      <p:sp>
        <p:nvSpPr>
          <p:cNvPr id="3" name="Content Placeholder 2"/>
          <p:cNvSpPr>
            <a:spLocks noGrp="1"/>
          </p:cNvSpPr>
          <p:nvPr>
            <p:ph idx="1"/>
          </p:nvPr>
        </p:nvSpPr>
        <p:spPr/>
        <p:txBody>
          <a:bodyPr>
            <a:normAutofit fontScale="77500" lnSpcReduction="20000"/>
          </a:bodyPr>
          <a:lstStyle/>
          <a:p>
            <a:r>
              <a:rPr lang="en-US" dirty="0">
                <a:solidFill>
                  <a:prstClr val="black"/>
                </a:solidFill>
              </a:rPr>
              <a:t>Under the conditions of refraction, </a:t>
            </a:r>
            <a:r>
              <a:rPr lang="en-US" dirty="0" smtClean="0"/>
              <a:t>the phase speed of electromagnetic waves in a plasma is greater than in free space. </a:t>
            </a:r>
          </a:p>
          <a:p>
            <a:r>
              <a:rPr lang="en-US" dirty="0" smtClean="0"/>
              <a:t>Under the conditions of refraction, the greater the density of the plasma, the greater  the phase speed. </a:t>
            </a:r>
          </a:p>
          <a:p>
            <a:r>
              <a:rPr lang="en-US" dirty="0" smtClean="0"/>
              <a:t>Since the plasma density can be reconfigured, the steering and focusing of antenna beams by the physics of refraction through a plasma is reconfigurable.</a:t>
            </a:r>
          </a:p>
          <a:p>
            <a:r>
              <a:rPr lang="en-US" dirty="0" smtClean="0"/>
              <a:t>The amount of refraction through a plasma depends on the path length through a plasma and the change in plasma density over that path length </a:t>
            </a:r>
          </a:p>
          <a:p>
            <a:r>
              <a:rPr lang="en-US" dirty="0" smtClean="0"/>
              <a:t>This physical process can also be considered as a plasma lens.</a:t>
            </a:r>
          </a:p>
          <a:p>
            <a:endParaRPr lang="en-US" dirty="0" smtClean="0"/>
          </a:p>
          <a:p>
            <a:endParaRPr lang="en-US" dirty="0"/>
          </a:p>
        </p:txBody>
      </p:sp>
    </p:spTree>
    <p:extLst>
      <p:ext uri="{BB962C8B-B14F-4D97-AF65-F5344CB8AC3E}">
        <p14:creationId xmlns:p14="http://schemas.microsoft.com/office/powerpoint/2010/main" val="425960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25400"/>
            <a:fld id="{81D60167-4931-47E6-BA6A-407CBD079E47}" type="slidenum">
              <a:rPr sz="1200" dirty="0" smtClean="0">
                <a:solidFill>
                  <a:srgbClr val="888888"/>
                </a:solidFill>
                <a:cs typeface="Calibri"/>
              </a:rPr>
              <a:pPr marL="25400"/>
              <a:t>5</a:t>
            </a:fld>
            <a:endParaRPr sz="1200">
              <a:solidFill>
                <a:prstClr val="black"/>
              </a:solidFill>
              <a:cs typeface="Calibri"/>
            </a:endParaRPr>
          </a:p>
        </p:txBody>
      </p:sp>
      <p:sp>
        <p:nvSpPr>
          <p:cNvPr id="2" name="object 2"/>
          <p:cNvSpPr txBox="1">
            <a:spLocks noGrp="1"/>
          </p:cNvSpPr>
          <p:nvPr>
            <p:ph type="title"/>
          </p:nvPr>
        </p:nvSpPr>
        <p:spPr>
          <a:prstGeom prst="rect">
            <a:avLst/>
          </a:prstGeom>
        </p:spPr>
        <p:txBody>
          <a:bodyPr vert="horz" wrap="square" lIns="0" tIns="0" rIns="0" bIns="0" rtlCol="0">
            <a:noAutofit/>
          </a:bodyPr>
          <a:lstStyle/>
          <a:p>
            <a:pPr marL="164465" marR="12700">
              <a:lnSpc>
                <a:spcPts val="4320"/>
              </a:lnSpc>
            </a:pPr>
            <a:r>
              <a:rPr sz="4000" spc="-50" dirty="0" smtClean="0">
                <a:latin typeface="Calibri Light"/>
                <a:cs typeface="Calibri Light"/>
              </a:rPr>
              <a:t>B</a:t>
            </a:r>
            <a:r>
              <a:rPr sz="4000" spc="-45" dirty="0" smtClean="0">
                <a:latin typeface="Calibri Light"/>
                <a:cs typeface="Calibri Light"/>
              </a:rPr>
              <a:t>e</a:t>
            </a:r>
            <a:r>
              <a:rPr sz="4000" spc="-55" dirty="0" smtClean="0">
                <a:latin typeface="Calibri Light"/>
                <a:cs typeface="Calibri Light"/>
              </a:rPr>
              <a:t>a</a:t>
            </a:r>
            <a:r>
              <a:rPr sz="4000" spc="-35" dirty="0" smtClean="0">
                <a:latin typeface="Calibri Light"/>
                <a:cs typeface="Calibri Light"/>
              </a:rPr>
              <a:t>m</a:t>
            </a:r>
            <a:r>
              <a:rPr sz="4000" spc="-105" dirty="0" smtClean="0">
                <a:latin typeface="Calibri Light"/>
                <a:cs typeface="Calibri Light"/>
              </a:rPr>
              <a:t> </a:t>
            </a:r>
            <a:r>
              <a:rPr sz="4000" spc="-40" dirty="0" smtClean="0">
                <a:latin typeface="Calibri Light"/>
                <a:cs typeface="Calibri Light"/>
              </a:rPr>
              <a:t>L</a:t>
            </a:r>
            <a:r>
              <a:rPr sz="4000" spc="-45" dirty="0" smtClean="0">
                <a:latin typeface="Calibri Light"/>
                <a:cs typeface="Calibri Light"/>
              </a:rPr>
              <a:t>e</a:t>
            </a:r>
            <a:r>
              <a:rPr sz="4000" spc="-50" dirty="0" smtClean="0">
                <a:latin typeface="Calibri Light"/>
                <a:cs typeface="Calibri Light"/>
              </a:rPr>
              <a:t>n</a:t>
            </a:r>
            <a:r>
              <a:rPr sz="4000" spc="-45" dirty="0" smtClean="0">
                <a:latin typeface="Calibri Light"/>
                <a:cs typeface="Calibri Light"/>
              </a:rPr>
              <a:t>s</a:t>
            </a:r>
            <a:r>
              <a:rPr sz="4000" spc="-30" dirty="0" smtClean="0">
                <a:latin typeface="Calibri Light"/>
                <a:cs typeface="Calibri Light"/>
              </a:rPr>
              <a:t>i</a:t>
            </a:r>
            <a:r>
              <a:rPr sz="4000" spc="-75" dirty="0" smtClean="0">
                <a:latin typeface="Calibri Light"/>
                <a:cs typeface="Calibri Light"/>
              </a:rPr>
              <a:t>n</a:t>
            </a:r>
            <a:r>
              <a:rPr sz="4000" spc="-20" dirty="0" smtClean="0">
                <a:latin typeface="Calibri Light"/>
                <a:cs typeface="Calibri Light"/>
              </a:rPr>
              <a:t>g</a:t>
            </a:r>
            <a:r>
              <a:rPr sz="4000" spc="-80" dirty="0" smtClean="0">
                <a:latin typeface="Calibri Light"/>
                <a:cs typeface="Calibri Light"/>
              </a:rPr>
              <a:t> </a:t>
            </a:r>
            <a:r>
              <a:rPr sz="4000" spc="-45" dirty="0" smtClean="0">
                <a:latin typeface="Calibri Light"/>
                <a:cs typeface="Calibri Light"/>
              </a:rPr>
              <a:t>a</a:t>
            </a:r>
            <a:r>
              <a:rPr sz="4000" spc="-50" dirty="0" smtClean="0">
                <a:latin typeface="Calibri Light"/>
                <a:cs typeface="Calibri Light"/>
              </a:rPr>
              <a:t>n</a:t>
            </a:r>
            <a:r>
              <a:rPr sz="4000" spc="-25" dirty="0" smtClean="0">
                <a:latin typeface="Calibri Light"/>
                <a:cs typeface="Calibri Light"/>
              </a:rPr>
              <a:t>d</a:t>
            </a:r>
            <a:r>
              <a:rPr sz="4000" spc="-90" dirty="0" smtClean="0">
                <a:latin typeface="Calibri Light"/>
                <a:cs typeface="Calibri Light"/>
              </a:rPr>
              <a:t> </a:t>
            </a:r>
            <a:r>
              <a:rPr sz="4000" spc="-45" dirty="0" smtClean="0">
                <a:latin typeface="Calibri Light"/>
                <a:cs typeface="Calibri Light"/>
              </a:rPr>
              <a:t>S</a:t>
            </a:r>
            <a:r>
              <a:rPr sz="4000" spc="-70" dirty="0" smtClean="0">
                <a:latin typeface="Calibri Light"/>
                <a:cs typeface="Calibri Light"/>
              </a:rPr>
              <a:t>t</a:t>
            </a:r>
            <a:r>
              <a:rPr sz="4000" spc="-55" dirty="0" smtClean="0">
                <a:latin typeface="Calibri Light"/>
                <a:cs typeface="Calibri Light"/>
              </a:rPr>
              <a:t>ee</a:t>
            </a:r>
            <a:r>
              <a:rPr sz="4000" spc="-40" dirty="0" smtClean="0">
                <a:latin typeface="Calibri Light"/>
                <a:cs typeface="Calibri Light"/>
              </a:rPr>
              <a:t>r</a:t>
            </a:r>
            <a:r>
              <a:rPr sz="4000" spc="-45" dirty="0" smtClean="0">
                <a:latin typeface="Calibri Light"/>
                <a:cs typeface="Calibri Light"/>
              </a:rPr>
              <a:t>i</a:t>
            </a:r>
            <a:r>
              <a:rPr sz="4000" spc="-60" dirty="0" smtClean="0">
                <a:latin typeface="Calibri Light"/>
                <a:cs typeface="Calibri Light"/>
              </a:rPr>
              <a:t>n</a:t>
            </a:r>
            <a:r>
              <a:rPr sz="4000" spc="-20" dirty="0" smtClean="0">
                <a:latin typeface="Calibri Light"/>
                <a:cs typeface="Calibri Light"/>
              </a:rPr>
              <a:t>g</a:t>
            </a:r>
            <a:r>
              <a:rPr sz="4000" spc="-95" dirty="0" smtClean="0">
                <a:latin typeface="Calibri Light"/>
                <a:cs typeface="Calibri Light"/>
              </a:rPr>
              <a:t> </a:t>
            </a:r>
            <a:r>
              <a:rPr sz="4000" spc="-75" dirty="0" smtClean="0">
                <a:latin typeface="Calibri Light"/>
                <a:cs typeface="Calibri Light"/>
              </a:rPr>
              <a:t>w</a:t>
            </a:r>
            <a:r>
              <a:rPr sz="4000" spc="-10" dirty="0" smtClean="0">
                <a:latin typeface="Calibri Light"/>
                <a:cs typeface="Calibri Light"/>
              </a:rPr>
              <a:t>i</a:t>
            </a:r>
            <a:r>
              <a:rPr sz="4000" spc="-40" dirty="0" smtClean="0">
                <a:latin typeface="Calibri Light"/>
                <a:cs typeface="Calibri Light"/>
              </a:rPr>
              <a:t>t</a:t>
            </a:r>
            <a:r>
              <a:rPr sz="4000" spc="-25" dirty="0" smtClean="0">
                <a:latin typeface="Calibri Light"/>
                <a:cs typeface="Calibri Light"/>
              </a:rPr>
              <a:t>h</a:t>
            </a:r>
            <a:r>
              <a:rPr sz="4000" spc="-10" dirty="0" smtClean="0">
                <a:latin typeface="Calibri Light"/>
                <a:cs typeface="Calibri Light"/>
              </a:rPr>
              <a:t> </a:t>
            </a:r>
            <a:r>
              <a:rPr sz="4000" spc="-125" dirty="0" smtClean="0">
                <a:latin typeface="Calibri Light"/>
                <a:cs typeface="Calibri Light"/>
              </a:rPr>
              <a:t>R</a:t>
            </a:r>
            <a:r>
              <a:rPr sz="4000" spc="-80" dirty="0" smtClean="0">
                <a:latin typeface="Calibri Light"/>
                <a:cs typeface="Calibri Light"/>
              </a:rPr>
              <a:t>e</a:t>
            </a:r>
            <a:r>
              <a:rPr sz="4000" spc="-35" dirty="0" smtClean="0">
                <a:latin typeface="Calibri Light"/>
                <a:cs typeface="Calibri Light"/>
              </a:rPr>
              <a:t>f</a:t>
            </a:r>
            <a:r>
              <a:rPr sz="4000" spc="-125" dirty="0" smtClean="0">
                <a:latin typeface="Calibri Light"/>
                <a:cs typeface="Calibri Light"/>
              </a:rPr>
              <a:t>r</a:t>
            </a:r>
            <a:r>
              <a:rPr sz="4000" spc="-55" dirty="0" smtClean="0">
                <a:latin typeface="Calibri Light"/>
                <a:cs typeface="Calibri Light"/>
              </a:rPr>
              <a:t>ac</a:t>
            </a:r>
            <a:r>
              <a:rPr sz="4000" spc="-50" dirty="0" smtClean="0">
                <a:latin typeface="Calibri Light"/>
                <a:cs typeface="Calibri Light"/>
              </a:rPr>
              <a:t>t</a:t>
            </a:r>
            <a:r>
              <a:rPr sz="4000" spc="-30" dirty="0" smtClean="0">
                <a:latin typeface="Calibri Light"/>
                <a:cs typeface="Calibri Light"/>
              </a:rPr>
              <a:t>i</a:t>
            </a:r>
            <a:r>
              <a:rPr sz="4000" spc="-55" dirty="0" smtClean="0">
                <a:latin typeface="Calibri Light"/>
                <a:cs typeface="Calibri Light"/>
              </a:rPr>
              <a:t>o</a:t>
            </a:r>
            <a:r>
              <a:rPr sz="4000" spc="-25" dirty="0" smtClean="0">
                <a:latin typeface="Calibri Light"/>
                <a:cs typeface="Calibri Light"/>
              </a:rPr>
              <a:t>n</a:t>
            </a:r>
            <a:endParaRPr sz="4000" dirty="0">
              <a:latin typeface="Calibri Light"/>
              <a:cs typeface="Calibri Light"/>
            </a:endParaRPr>
          </a:p>
        </p:txBody>
      </p:sp>
      <p:sp>
        <p:nvSpPr>
          <p:cNvPr id="3" name="object 3"/>
          <p:cNvSpPr txBox="1"/>
          <p:nvPr/>
        </p:nvSpPr>
        <p:spPr>
          <a:xfrm>
            <a:off x="707542" y="1779270"/>
            <a:ext cx="7642225" cy="4294505"/>
          </a:xfrm>
          <a:prstGeom prst="rect">
            <a:avLst/>
          </a:prstGeom>
        </p:spPr>
        <p:txBody>
          <a:bodyPr vert="horz" wrap="square" lIns="0" tIns="0" rIns="0" bIns="0" rtlCol="0">
            <a:noAutofit/>
          </a:bodyPr>
          <a:lstStyle/>
          <a:p>
            <a:pPr marL="241300" indent="-228600">
              <a:buFont typeface="Arial"/>
              <a:buChar char="•"/>
              <a:tabLst>
                <a:tab pos="241300" algn="l"/>
              </a:tabLst>
            </a:pPr>
            <a:r>
              <a:rPr sz="2600" spc="5" dirty="0">
                <a:solidFill>
                  <a:prstClr val="black"/>
                </a:solidFill>
                <a:cs typeface="Calibri"/>
              </a:rPr>
              <a:t>A</a:t>
            </a:r>
            <a:r>
              <a:rPr sz="2600" spc="-25" dirty="0">
                <a:solidFill>
                  <a:prstClr val="black"/>
                </a:solidFill>
                <a:cs typeface="Calibri"/>
              </a:rPr>
              <a:t>nt</a:t>
            </a:r>
            <a:r>
              <a:rPr sz="2600" dirty="0">
                <a:solidFill>
                  <a:prstClr val="black"/>
                </a:solidFill>
                <a:cs typeface="Calibri"/>
              </a:rPr>
              <a:t>en</a:t>
            </a:r>
            <a:r>
              <a:rPr sz="2600" spc="-15" dirty="0">
                <a:solidFill>
                  <a:prstClr val="black"/>
                </a:solidFill>
                <a:cs typeface="Calibri"/>
              </a:rPr>
              <a:t>n</a:t>
            </a:r>
            <a:r>
              <a:rPr sz="2600" dirty="0">
                <a:solidFill>
                  <a:prstClr val="black"/>
                </a:solidFill>
                <a:cs typeface="Calibri"/>
              </a:rPr>
              <a:t>a</a:t>
            </a:r>
            <a:r>
              <a:rPr sz="2600" spc="-20" dirty="0">
                <a:solidFill>
                  <a:prstClr val="black"/>
                </a:solidFill>
                <a:cs typeface="Calibri"/>
              </a:rPr>
              <a:t> </a:t>
            </a:r>
            <a:r>
              <a:rPr sz="2600" dirty="0">
                <a:solidFill>
                  <a:prstClr val="black"/>
                </a:solidFill>
                <a:cs typeface="Calibri"/>
              </a:rPr>
              <a:t>beam</a:t>
            </a:r>
            <a:r>
              <a:rPr sz="2600" spc="-15" dirty="0">
                <a:solidFill>
                  <a:prstClr val="black"/>
                </a:solidFill>
                <a:cs typeface="Calibri"/>
              </a:rPr>
              <a:t> </a:t>
            </a:r>
            <a:r>
              <a:rPr sz="2600" spc="-65" dirty="0">
                <a:solidFill>
                  <a:prstClr val="black"/>
                </a:solidFill>
                <a:cs typeface="Calibri"/>
              </a:rPr>
              <a:t>f</a:t>
            </a:r>
            <a:r>
              <a:rPr sz="2600" dirty="0">
                <a:solidFill>
                  <a:prstClr val="black"/>
                </a:solidFill>
                <a:cs typeface="Calibri"/>
              </a:rPr>
              <a:t>ocusin</a:t>
            </a:r>
            <a:r>
              <a:rPr sz="2600" spc="20" dirty="0">
                <a:solidFill>
                  <a:prstClr val="black"/>
                </a:solidFill>
                <a:cs typeface="Calibri"/>
              </a:rPr>
              <a:t>g</a:t>
            </a:r>
            <a:r>
              <a:rPr sz="2600" spc="-10" dirty="0">
                <a:solidFill>
                  <a:prstClr val="black"/>
                </a:solidFill>
                <a:cs typeface="Calibri"/>
              </a:rPr>
              <a:t>,</a:t>
            </a:r>
            <a:r>
              <a:rPr sz="2600" spc="-15" dirty="0">
                <a:solidFill>
                  <a:prstClr val="black"/>
                </a:solidFill>
                <a:cs typeface="Calibri"/>
              </a:rPr>
              <a:t> </a:t>
            </a:r>
            <a:r>
              <a:rPr sz="2600" dirty="0">
                <a:solidFill>
                  <a:prstClr val="black"/>
                </a:solidFill>
                <a:cs typeface="Calibri"/>
              </a:rPr>
              <a:t>beam</a:t>
            </a:r>
            <a:r>
              <a:rPr sz="2600" spc="-15" dirty="0">
                <a:solidFill>
                  <a:prstClr val="black"/>
                </a:solidFill>
                <a:cs typeface="Calibri"/>
              </a:rPr>
              <a:t> </a:t>
            </a:r>
            <a:r>
              <a:rPr sz="2600" dirty="0">
                <a:solidFill>
                  <a:prstClr val="black"/>
                </a:solidFill>
                <a:cs typeface="Calibri"/>
              </a:rPr>
              <a:t>sp</a:t>
            </a:r>
            <a:r>
              <a:rPr sz="2600" spc="-35" dirty="0">
                <a:solidFill>
                  <a:prstClr val="black"/>
                </a:solidFill>
                <a:cs typeface="Calibri"/>
              </a:rPr>
              <a:t>r</a:t>
            </a:r>
            <a:r>
              <a:rPr sz="2600" dirty="0">
                <a:solidFill>
                  <a:prstClr val="black"/>
                </a:solidFill>
                <a:cs typeface="Calibri"/>
              </a:rPr>
              <a:t>eadin</a:t>
            </a:r>
            <a:r>
              <a:rPr sz="2600" spc="20" dirty="0">
                <a:solidFill>
                  <a:prstClr val="black"/>
                </a:solidFill>
                <a:cs typeface="Calibri"/>
              </a:rPr>
              <a:t>g</a:t>
            </a:r>
            <a:r>
              <a:rPr sz="2600" spc="-10" dirty="0">
                <a:solidFill>
                  <a:prstClr val="black"/>
                </a:solidFill>
                <a:cs typeface="Calibri"/>
              </a:rPr>
              <a:t>,</a:t>
            </a:r>
            <a:r>
              <a:rPr sz="2600" spc="-30" dirty="0">
                <a:solidFill>
                  <a:prstClr val="black"/>
                </a:solidFill>
                <a:cs typeface="Calibri"/>
              </a:rPr>
              <a:t> </a:t>
            </a:r>
            <a:r>
              <a:rPr sz="2600" dirty="0">
                <a:solidFill>
                  <a:prstClr val="black"/>
                </a:solidFill>
                <a:cs typeface="Calibri"/>
              </a:rPr>
              <a:t>and</a:t>
            </a:r>
            <a:r>
              <a:rPr sz="2600" spc="-15" dirty="0">
                <a:solidFill>
                  <a:prstClr val="black"/>
                </a:solidFill>
                <a:cs typeface="Calibri"/>
              </a:rPr>
              <a:t> </a:t>
            </a:r>
            <a:r>
              <a:rPr sz="2600" dirty="0">
                <a:solidFill>
                  <a:prstClr val="black"/>
                </a:solidFill>
                <a:cs typeface="Calibri"/>
              </a:rPr>
              <a:t>beam</a:t>
            </a:r>
            <a:endParaRPr sz="2600">
              <a:solidFill>
                <a:prstClr val="black"/>
              </a:solidFill>
              <a:cs typeface="Calibri"/>
            </a:endParaRPr>
          </a:p>
          <a:p>
            <a:pPr marL="241300">
              <a:lnSpc>
                <a:spcPts val="2500"/>
              </a:lnSpc>
            </a:pPr>
            <a:r>
              <a:rPr sz="2600" spc="-25" dirty="0">
                <a:solidFill>
                  <a:prstClr val="black"/>
                </a:solidFill>
                <a:cs typeface="Calibri"/>
              </a:rPr>
              <a:t>st</a:t>
            </a:r>
            <a:r>
              <a:rPr sz="2600" dirty="0">
                <a:solidFill>
                  <a:prstClr val="black"/>
                </a:solidFill>
                <a:cs typeface="Calibri"/>
              </a:rPr>
              <a:t>eering</a:t>
            </a:r>
            <a:r>
              <a:rPr sz="2600" spc="-40" dirty="0">
                <a:solidFill>
                  <a:prstClr val="black"/>
                </a:solidFill>
                <a:cs typeface="Calibri"/>
              </a:rPr>
              <a:t> </a:t>
            </a:r>
            <a:r>
              <a:rPr sz="2600" dirty="0">
                <a:solidFill>
                  <a:prstClr val="black"/>
                </a:solidFill>
                <a:cs typeface="Calibri"/>
              </a:rPr>
              <a:t>using</a:t>
            </a:r>
            <a:r>
              <a:rPr sz="2600" spc="-30" dirty="0">
                <a:solidFill>
                  <a:prstClr val="black"/>
                </a:solidFill>
                <a:cs typeface="Calibri"/>
              </a:rPr>
              <a:t> </a:t>
            </a:r>
            <a:r>
              <a:rPr sz="2600" spc="-35" dirty="0">
                <a:solidFill>
                  <a:prstClr val="black"/>
                </a:solidFill>
                <a:cs typeface="Calibri"/>
              </a:rPr>
              <a:t>r</a:t>
            </a:r>
            <a:r>
              <a:rPr sz="2600" spc="-25" dirty="0">
                <a:solidFill>
                  <a:prstClr val="black"/>
                </a:solidFill>
                <a:cs typeface="Calibri"/>
              </a:rPr>
              <a:t>e</a:t>
            </a:r>
            <a:r>
              <a:rPr sz="2600" dirty="0">
                <a:solidFill>
                  <a:prstClr val="black"/>
                </a:solidFill>
                <a:cs typeface="Calibri"/>
              </a:rPr>
              <a:t>f</a:t>
            </a:r>
            <a:r>
              <a:rPr sz="2600" spc="-50" dirty="0">
                <a:solidFill>
                  <a:prstClr val="black"/>
                </a:solidFill>
                <a:cs typeface="Calibri"/>
              </a:rPr>
              <a:t>r</a:t>
            </a:r>
            <a:r>
              <a:rPr sz="2600" dirty="0">
                <a:solidFill>
                  <a:prstClr val="black"/>
                </a:solidFill>
                <a:cs typeface="Calibri"/>
              </a:rPr>
              <a:t>action</a:t>
            </a:r>
            <a:r>
              <a:rPr sz="2600" spc="-15" dirty="0">
                <a:solidFill>
                  <a:prstClr val="black"/>
                </a:solidFill>
                <a:cs typeface="Calibri"/>
              </a:rPr>
              <a:t> </a:t>
            </a:r>
            <a:r>
              <a:rPr sz="2600" dirty="0">
                <a:solidFill>
                  <a:prstClr val="black"/>
                </a:solidFill>
                <a:cs typeface="Calibri"/>
              </a:rPr>
              <a:t>of</a:t>
            </a:r>
            <a:r>
              <a:rPr sz="2600" spc="-10" dirty="0">
                <a:solidFill>
                  <a:prstClr val="black"/>
                </a:solidFill>
                <a:cs typeface="Calibri"/>
              </a:rPr>
              <a:t> </a:t>
            </a:r>
            <a:r>
              <a:rPr sz="2600" dirty="0">
                <a:solidFill>
                  <a:prstClr val="black"/>
                </a:solidFill>
                <a:cs typeface="Calibri"/>
              </a:rPr>
              <a:t>RF </a:t>
            </a:r>
            <a:r>
              <a:rPr sz="2600" spc="-30" dirty="0">
                <a:solidFill>
                  <a:prstClr val="black"/>
                </a:solidFill>
                <a:cs typeface="Calibri"/>
              </a:rPr>
              <a:t>w</a:t>
            </a:r>
            <a:r>
              <a:rPr sz="2600" spc="-50" dirty="0">
                <a:solidFill>
                  <a:prstClr val="black"/>
                </a:solidFill>
                <a:cs typeface="Calibri"/>
              </a:rPr>
              <a:t>a</a:t>
            </a:r>
            <a:r>
              <a:rPr sz="2600" spc="-30" dirty="0">
                <a:solidFill>
                  <a:prstClr val="black"/>
                </a:solidFill>
                <a:cs typeface="Calibri"/>
              </a:rPr>
              <a:t>v</a:t>
            </a:r>
            <a:r>
              <a:rPr sz="2600" dirty="0">
                <a:solidFill>
                  <a:prstClr val="black"/>
                </a:solidFill>
                <a:cs typeface="Calibri"/>
              </a:rPr>
              <a:t>es</a:t>
            </a:r>
            <a:r>
              <a:rPr sz="2600" spc="-25" dirty="0">
                <a:solidFill>
                  <a:prstClr val="black"/>
                </a:solidFill>
                <a:cs typeface="Calibri"/>
              </a:rPr>
              <a:t> </a:t>
            </a:r>
            <a:r>
              <a:rPr sz="2600" dirty="0">
                <a:solidFill>
                  <a:prstClr val="black"/>
                </a:solidFill>
                <a:cs typeface="Calibri"/>
              </a:rPr>
              <a:t>in a plas</a:t>
            </a:r>
            <a:r>
              <a:rPr sz="2600" spc="-10" dirty="0">
                <a:solidFill>
                  <a:prstClr val="black"/>
                </a:solidFill>
                <a:cs typeface="Calibri"/>
              </a:rPr>
              <a:t>m</a:t>
            </a:r>
            <a:r>
              <a:rPr sz="2600" dirty="0">
                <a:solidFill>
                  <a:prstClr val="black"/>
                </a:solidFill>
                <a:cs typeface="Calibri"/>
              </a:rPr>
              <a:t>a.</a:t>
            </a:r>
            <a:endParaRPr sz="2600">
              <a:solidFill>
                <a:prstClr val="black"/>
              </a:solidFill>
              <a:cs typeface="Calibri"/>
            </a:endParaRPr>
          </a:p>
          <a:p>
            <a:pPr>
              <a:lnSpc>
                <a:spcPts val="950"/>
              </a:lnSpc>
              <a:spcBef>
                <a:spcPts val="46"/>
              </a:spcBef>
            </a:pPr>
            <a:endParaRPr sz="950">
              <a:solidFill>
                <a:prstClr val="black"/>
              </a:solidFill>
            </a:endParaRPr>
          </a:p>
          <a:p>
            <a:pPr marL="241300" marR="12700" indent="-228600">
              <a:lnSpc>
                <a:spcPct val="80000"/>
              </a:lnSpc>
              <a:buFont typeface="Arial"/>
              <a:buChar char="•"/>
              <a:tabLst>
                <a:tab pos="241300" algn="l"/>
              </a:tabLst>
            </a:pPr>
            <a:r>
              <a:rPr sz="2600" dirty="0">
                <a:solidFill>
                  <a:prstClr val="black"/>
                </a:solidFill>
                <a:cs typeface="Calibri"/>
              </a:rPr>
              <a:t>This</a:t>
            </a:r>
            <a:r>
              <a:rPr sz="2600" spc="-20" dirty="0">
                <a:solidFill>
                  <a:prstClr val="black"/>
                </a:solidFill>
                <a:cs typeface="Calibri"/>
              </a:rPr>
              <a:t> </a:t>
            </a:r>
            <a:r>
              <a:rPr sz="2600" dirty="0">
                <a:solidFill>
                  <a:prstClr val="black"/>
                </a:solidFill>
                <a:cs typeface="Calibri"/>
              </a:rPr>
              <a:t>is</a:t>
            </a:r>
            <a:r>
              <a:rPr sz="2600" spc="-10" dirty="0">
                <a:solidFill>
                  <a:prstClr val="black"/>
                </a:solidFill>
                <a:cs typeface="Calibri"/>
              </a:rPr>
              <a:t> </a:t>
            </a:r>
            <a:r>
              <a:rPr sz="2600" dirty="0">
                <a:solidFill>
                  <a:prstClr val="black"/>
                </a:solidFill>
                <a:cs typeface="Calibri"/>
              </a:rPr>
              <a:t>our</a:t>
            </a:r>
            <a:r>
              <a:rPr sz="2600" spc="5" dirty="0">
                <a:solidFill>
                  <a:prstClr val="black"/>
                </a:solidFill>
                <a:cs typeface="Calibri"/>
              </a:rPr>
              <a:t> </a:t>
            </a:r>
            <a:r>
              <a:rPr sz="2600" dirty="0">
                <a:solidFill>
                  <a:prstClr val="black"/>
                </a:solidFill>
                <a:cs typeface="Calibri"/>
              </a:rPr>
              <a:t>fi</a:t>
            </a:r>
            <a:r>
              <a:rPr sz="2600" spc="-45" dirty="0">
                <a:solidFill>
                  <a:prstClr val="black"/>
                </a:solidFill>
                <a:cs typeface="Calibri"/>
              </a:rPr>
              <a:t>r</a:t>
            </a:r>
            <a:r>
              <a:rPr sz="2600" spc="-25" dirty="0">
                <a:solidFill>
                  <a:prstClr val="black"/>
                </a:solidFill>
                <a:cs typeface="Calibri"/>
              </a:rPr>
              <a:t>s</a:t>
            </a:r>
            <a:r>
              <a:rPr sz="2600" dirty="0">
                <a:solidFill>
                  <a:prstClr val="black"/>
                </a:solidFill>
                <a:cs typeface="Calibri"/>
              </a:rPr>
              <a:t>t</a:t>
            </a:r>
            <a:r>
              <a:rPr sz="2600" spc="-20" dirty="0">
                <a:solidFill>
                  <a:prstClr val="black"/>
                </a:solidFill>
                <a:cs typeface="Calibri"/>
              </a:rPr>
              <a:t> </a:t>
            </a:r>
            <a:r>
              <a:rPr sz="2600" dirty="0">
                <a:solidFill>
                  <a:prstClr val="black"/>
                </a:solidFill>
                <a:cs typeface="Calibri"/>
              </a:rPr>
              <a:t>i</a:t>
            </a:r>
            <a:r>
              <a:rPr sz="2600" spc="-20" dirty="0">
                <a:solidFill>
                  <a:prstClr val="black"/>
                </a:solidFill>
                <a:cs typeface="Calibri"/>
              </a:rPr>
              <a:t>t</a:t>
            </a:r>
            <a:r>
              <a:rPr sz="2600" dirty="0">
                <a:solidFill>
                  <a:prstClr val="black"/>
                </a:solidFill>
                <a:cs typeface="Calibri"/>
              </a:rPr>
              <a:t>e</a:t>
            </a:r>
            <a:r>
              <a:rPr sz="2600" spc="-45" dirty="0">
                <a:solidFill>
                  <a:prstClr val="black"/>
                </a:solidFill>
                <a:cs typeface="Calibri"/>
              </a:rPr>
              <a:t>r</a:t>
            </a:r>
            <a:r>
              <a:rPr sz="2600" spc="-25" dirty="0">
                <a:solidFill>
                  <a:prstClr val="black"/>
                </a:solidFill>
                <a:cs typeface="Calibri"/>
              </a:rPr>
              <a:t>a</a:t>
            </a:r>
            <a:r>
              <a:rPr sz="2600" dirty="0">
                <a:solidFill>
                  <a:prstClr val="black"/>
                </a:solidFill>
                <a:cs typeface="Calibri"/>
              </a:rPr>
              <a:t>tion</a:t>
            </a:r>
            <a:r>
              <a:rPr sz="2600" spc="-10" dirty="0">
                <a:solidFill>
                  <a:prstClr val="black"/>
                </a:solidFill>
                <a:cs typeface="Calibri"/>
              </a:rPr>
              <a:t> </a:t>
            </a:r>
            <a:r>
              <a:rPr sz="2600" dirty="0">
                <a:solidFill>
                  <a:prstClr val="black"/>
                </a:solidFill>
                <a:cs typeface="Calibri"/>
              </a:rPr>
              <a:t>of</a:t>
            </a:r>
            <a:r>
              <a:rPr sz="2600" spc="-5" dirty="0">
                <a:solidFill>
                  <a:prstClr val="black"/>
                </a:solidFill>
                <a:cs typeface="Calibri"/>
              </a:rPr>
              <a:t> </a:t>
            </a:r>
            <a:r>
              <a:rPr sz="2600" dirty="0">
                <a:solidFill>
                  <a:prstClr val="black"/>
                </a:solidFill>
                <a:cs typeface="Calibri"/>
              </a:rPr>
              <a:t>the</a:t>
            </a:r>
            <a:r>
              <a:rPr sz="2600" spc="-15" dirty="0">
                <a:solidFill>
                  <a:prstClr val="black"/>
                </a:solidFill>
                <a:cs typeface="Calibri"/>
              </a:rPr>
              <a:t> </a:t>
            </a:r>
            <a:r>
              <a:rPr sz="2600" dirty="0">
                <a:solidFill>
                  <a:prstClr val="black"/>
                </a:solidFill>
                <a:cs typeface="Calibri"/>
              </a:rPr>
              <a:t>plasma</a:t>
            </a:r>
            <a:r>
              <a:rPr sz="2600" spc="-15" dirty="0">
                <a:solidFill>
                  <a:prstClr val="black"/>
                </a:solidFill>
                <a:cs typeface="Calibri"/>
              </a:rPr>
              <a:t> </a:t>
            </a:r>
            <a:r>
              <a:rPr sz="2600" dirty="0">
                <a:solidFill>
                  <a:prstClr val="black"/>
                </a:solidFill>
                <a:cs typeface="Calibri"/>
              </a:rPr>
              <a:t>lens</a:t>
            </a:r>
            <a:r>
              <a:rPr sz="2600" spc="-20" dirty="0">
                <a:solidFill>
                  <a:prstClr val="black"/>
                </a:solidFill>
                <a:cs typeface="Calibri"/>
              </a:rPr>
              <a:t> </a:t>
            </a:r>
            <a:r>
              <a:rPr sz="2600" spc="-30" dirty="0">
                <a:solidFill>
                  <a:prstClr val="black"/>
                </a:solidFill>
                <a:cs typeface="Calibri"/>
              </a:rPr>
              <a:t>w</a:t>
            </a:r>
            <a:r>
              <a:rPr sz="2600" dirty="0">
                <a:solidFill>
                  <a:prstClr val="black"/>
                </a:solidFill>
                <a:cs typeface="Calibri"/>
              </a:rPr>
              <a:t>ork</a:t>
            </a:r>
            <a:r>
              <a:rPr sz="2600" spc="10" dirty="0">
                <a:solidFill>
                  <a:prstClr val="black"/>
                </a:solidFill>
                <a:cs typeface="Calibri"/>
              </a:rPr>
              <a:t> </a:t>
            </a:r>
            <a:r>
              <a:rPr sz="2600" dirty="0">
                <a:solidFill>
                  <a:prstClr val="black"/>
                </a:solidFill>
                <a:cs typeface="Calibri"/>
              </a:rPr>
              <a:t>and</a:t>
            </a:r>
            <a:r>
              <a:rPr sz="2600" spc="-15" dirty="0">
                <a:solidFill>
                  <a:prstClr val="black"/>
                </a:solidFill>
                <a:cs typeface="Calibri"/>
              </a:rPr>
              <a:t> </a:t>
            </a:r>
            <a:r>
              <a:rPr sz="2600" dirty="0">
                <a:solidFill>
                  <a:prstClr val="black"/>
                </a:solidFill>
                <a:cs typeface="Calibri"/>
              </a:rPr>
              <a:t>it </a:t>
            </a:r>
            <a:r>
              <a:rPr sz="2600" spc="-25" dirty="0">
                <a:solidFill>
                  <a:prstClr val="black"/>
                </a:solidFill>
                <a:cs typeface="Calibri"/>
              </a:rPr>
              <a:t>c</a:t>
            </a:r>
            <a:r>
              <a:rPr sz="2600" dirty="0">
                <a:solidFill>
                  <a:prstClr val="black"/>
                </a:solidFill>
                <a:cs typeface="Calibri"/>
              </a:rPr>
              <a:t>an</a:t>
            </a:r>
            <a:r>
              <a:rPr sz="2600" spc="-5" dirty="0">
                <a:solidFill>
                  <a:prstClr val="black"/>
                </a:solidFill>
                <a:cs typeface="Calibri"/>
              </a:rPr>
              <a:t> </a:t>
            </a:r>
            <a:r>
              <a:rPr sz="2600" dirty="0">
                <a:solidFill>
                  <a:prstClr val="black"/>
                </a:solidFill>
                <a:cs typeface="Calibri"/>
              </a:rPr>
              <a:t>only i</a:t>
            </a:r>
            <a:r>
              <a:rPr sz="2600" spc="-10" dirty="0">
                <a:solidFill>
                  <a:prstClr val="black"/>
                </a:solidFill>
                <a:cs typeface="Calibri"/>
              </a:rPr>
              <a:t>m</a:t>
            </a:r>
            <a:r>
              <a:rPr sz="2600" dirty="0">
                <a:solidFill>
                  <a:prstClr val="black"/>
                </a:solidFill>
                <a:cs typeface="Calibri"/>
              </a:rPr>
              <a:t>p</a:t>
            </a:r>
            <a:r>
              <a:rPr sz="2600" spc="-35" dirty="0">
                <a:solidFill>
                  <a:prstClr val="black"/>
                </a:solidFill>
                <a:cs typeface="Calibri"/>
              </a:rPr>
              <a:t>r</a:t>
            </a:r>
            <a:r>
              <a:rPr sz="2600" spc="-20" dirty="0">
                <a:solidFill>
                  <a:prstClr val="black"/>
                </a:solidFill>
                <a:cs typeface="Calibri"/>
              </a:rPr>
              <a:t>o</a:t>
            </a:r>
            <a:r>
              <a:rPr sz="2600" spc="-30" dirty="0">
                <a:solidFill>
                  <a:prstClr val="black"/>
                </a:solidFill>
                <a:cs typeface="Calibri"/>
              </a:rPr>
              <a:t>v</a:t>
            </a:r>
            <a:r>
              <a:rPr sz="2600" dirty="0">
                <a:solidFill>
                  <a:prstClr val="black"/>
                </a:solidFill>
                <a:cs typeface="Calibri"/>
              </a:rPr>
              <a:t>e.</a:t>
            </a:r>
            <a:r>
              <a:rPr sz="2600" spc="-20" dirty="0">
                <a:solidFill>
                  <a:prstClr val="black"/>
                </a:solidFill>
                <a:cs typeface="Calibri"/>
              </a:rPr>
              <a:t> </a:t>
            </a:r>
            <a:r>
              <a:rPr sz="2600" spc="-100" dirty="0">
                <a:solidFill>
                  <a:prstClr val="black"/>
                </a:solidFill>
                <a:cs typeface="Calibri"/>
              </a:rPr>
              <a:t>W</a:t>
            </a:r>
            <a:r>
              <a:rPr sz="2600" dirty="0">
                <a:solidFill>
                  <a:prstClr val="black"/>
                </a:solidFill>
                <a:cs typeface="Calibri"/>
              </a:rPr>
              <a:t>e</a:t>
            </a:r>
            <a:r>
              <a:rPr sz="2600" spc="-15" dirty="0">
                <a:solidFill>
                  <a:prstClr val="black"/>
                </a:solidFill>
                <a:cs typeface="Calibri"/>
              </a:rPr>
              <a:t> </a:t>
            </a:r>
            <a:r>
              <a:rPr sz="2600" spc="-65" dirty="0">
                <a:solidFill>
                  <a:prstClr val="black"/>
                </a:solidFill>
                <a:cs typeface="Calibri"/>
              </a:rPr>
              <a:t>f</a:t>
            </a:r>
            <a:r>
              <a:rPr sz="2600" dirty="0">
                <a:solidFill>
                  <a:prstClr val="black"/>
                </a:solidFill>
                <a:cs typeface="Calibri"/>
              </a:rPr>
              <a:t>ound</a:t>
            </a:r>
            <a:r>
              <a:rPr sz="2600" spc="-5" dirty="0">
                <a:solidFill>
                  <a:prstClr val="black"/>
                </a:solidFill>
                <a:cs typeface="Calibri"/>
              </a:rPr>
              <a:t> </a:t>
            </a:r>
            <a:r>
              <a:rPr sz="2600" dirty="0">
                <a:solidFill>
                  <a:prstClr val="black"/>
                </a:solidFill>
                <a:cs typeface="Calibri"/>
              </a:rPr>
              <a:t>it </a:t>
            </a:r>
            <a:r>
              <a:rPr sz="2600" spc="-25" dirty="0">
                <a:solidFill>
                  <a:prstClr val="black"/>
                </a:solidFill>
                <a:cs typeface="Calibri"/>
              </a:rPr>
              <a:t>w</a:t>
            </a:r>
            <a:r>
              <a:rPr sz="2600" dirty="0">
                <a:solidFill>
                  <a:prstClr val="black"/>
                </a:solidFill>
                <a:cs typeface="Calibri"/>
              </a:rPr>
              <a:t>as</a:t>
            </a:r>
            <a:r>
              <a:rPr sz="2600" spc="-10" dirty="0">
                <a:solidFill>
                  <a:prstClr val="black"/>
                </a:solidFill>
                <a:cs typeface="Calibri"/>
              </a:rPr>
              <a:t> </a:t>
            </a:r>
            <a:r>
              <a:rPr sz="2600" dirty="0">
                <a:solidFill>
                  <a:prstClr val="black"/>
                </a:solidFill>
                <a:cs typeface="Calibri"/>
              </a:rPr>
              <a:t>easier</a:t>
            </a:r>
            <a:r>
              <a:rPr sz="2600" spc="-15" dirty="0">
                <a:solidFill>
                  <a:prstClr val="black"/>
                </a:solidFill>
                <a:cs typeface="Calibri"/>
              </a:rPr>
              <a:t> </a:t>
            </a:r>
            <a:r>
              <a:rPr sz="2600" spc="-25" dirty="0">
                <a:solidFill>
                  <a:prstClr val="black"/>
                </a:solidFill>
                <a:cs typeface="Calibri"/>
              </a:rPr>
              <a:t>t</a:t>
            </a:r>
            <a:r>
              <a:rPr sz="2600" dirty="0">
                <a:solidFill>
                  <a:prstClr val="black"/>
                </a:solidFill>
                <a:cs typeface="Calibri"/>
              </a:rPr>
              <a:t>o sh</a:t>
            </a:r>
            <a:r>
              <a:rPr sz="2600" spc="-25" dirty="0">
                <a:solidFill>
                  <a:prstClr val="black"/>
                </a:solidFill>
                <a:cs typeface="Calibri"/>
              </a:rPr>
              <a:t>o</a:t>
            </a:r>
            <a:r>
              <a:rPr sz="2600" dirty="0">
                <a:solidFill>
                  <a:prstClr val="black"/>
                </a:solidFill>
                <a:cs typeface="Calibri"/>
              </a:rPr>
              <a:t>w the lensing</a:t>
            </a:r>
            <a:r>
              <a:rPr sz="2600" spc="-25" dirty="0">
                <a:solidFill>
                  <a:prstClr val="black"/>
                </a:solidFill>
                <a:cs typeface="Calibri"/>
              </a:rPr>
              <a:t> e</a:t>
            </a:r>
            <a:r>
              <a:rPr sz="2600" spc="-30" dirty="0">
                <a:solidFill>
                  <a:prstClr val="black"/>
                </a:solidFill>
                <a:cs typeface="Calibri"/>
              </a:rPr>
              <a:t>f</a:t>
            </a:r>
            <a:r>
              <a:rPr sz="2600" spc="-65" dirty="0">
                <a:solidFill>
                  <a:prstClr val="black"/>
                </a:solidFill>
                <a:cs typeface="Calibri"/>
              </a:rPr>
              <a:t>f</a:t>
            </a:r>
            <a:r>
              <a:rPr sz="2600" dirty="0">
                <a:solidFill>
                  <a:prstClr val="black"/>
                </a:solidFill>
                <a:cs typeface="Calibri"/>
              </a:rPr>
              <a:t>ects</a:t>
            </a:r>
            <a:r>
              <a:rPr sz="2600" spc="-45" dirty="0">
                <a:solidFill>
                  <a:prstClr val="black"/>
                </a:solidFill>
                <a:cs typeface="Calibri"/>
              </a:rPr>
              <a:t> </a:t>
            </a:r>
            <a:r>
              <a:rPr sz="2600" dirty="0">
                <a:solidFill>
                  <a:prstClr val="black"/>
                </a:solidFill>
                <a:cs typeface="Calibri"/>
              </a:rPr>
              <a:t>of</a:t>
            </a:r>
            <a:r>
              <a:rPr sz="2600" spc="-10" dirty="0">
                <a:solidFill>
                  <a:prstClr val="black"/>
                </a:solidFill>
                <a:cs typeface="Calibri"/>
              </a:rPr>
              <a:t> </a:t>
            </a:r>
            <a:r>
              <a:rPr sz="2600" dirty="0">
                <a:solidFill>
                  <a:prstClr val="black"/>
                </a:solidFill>
                <a:cs typeface="Calibri"/>
              </a:rPr>
              <a:t>plasma</a:t>
            </a:r>
            <a:r>
              <a:rPr sz="2600" spc="-20" dirty="0">
                <a:solidFill>
                  <a:prstClr val="black"/>
                </a:solidFill>
                <a:cs typeface="Calibri"/>
              </a:rPr>
              <a:t> </a:t>
            </a:r>
            <a:r>
              <a:rPr sz="2600" spc="-25" dirty="0">
                <a:solidFill>
                  <a:prstClr val="black"/>
                </a:solidFill>
                <a:cs typeface="Calibri"/>
              </a:rPr>
              <a:t>a</a:t>
            </a:r>
            <a:r>
              <a:rPr sz="2600" dirty="0">
                <a:solidFill>
                  <a:prstClr val="black"/>
                </a:solidFill>
                <a:cs typeface="Calibri"/>
              </a:rPr>
              <a:t>t 24</a:t>
            </a:r>
            <a:r>
              <a:rPr sz="2600" spc="-15" dirty="0">
                <a:solidFill>
                  <a:prstClr val="black"/>
                </a:solidFill>
                <a:cs typeface="Calibri"/>
              </a:rPr>
              <a:t> </a:t>
            </a:r>
            <a:r>
              <a:rPr sz="2600" dirty="0">
                <a:solidFill>
                  <a:prstClr val="black"/>
                </a:solidFill>
                <a:cs typeface="Calibri"/>
              </a:rPr>
              <a:t>GHz</a:t>
            </a:r>
            <a:r>
              <a:rPr sz="2600" spc="-15" dirty="0">
                <a:solidFill>
                  <a:prstClr val="black"/>
                </a:solidFill>
                <a:cs typeface="Calibri"/>
              </a:rPr>
              <a:t> </a:t>
            </a:r>
            <a:r>
              <a:rPr sz="2600" dirty="0">
                <a:solidFill>
                  <a:prstClr val="black"/>
                </a:solidFill>
                <a:cs typeface="Calibri"/>
              </a:rPr>
              <a:t>since</a:t>
            </a:r>
            <a:r>
              <a:rPr sz="2600" spc="-25" dirty="0">
                <a:solidFill>
                  <a:prstClr val="black"/>
                </a:solidFill>
                <a:cs typeface="Calibri"/>
              </a:rPr>
              <a:t> </a:t>
            </a:r>
            <a:r>
              <a:rPr sz="2600" dirty="0">
                <a:solidFill>
                  <a:prstClr val="black"/>
                </a:solidFill>
                <a:cs typeface="Calibri"/>
              </a:rPr>
              <a:t>the</a:t>
            </a:r>
            <a:r>
              <a:rPr sz="2600" spc="-15" dirty="0">
                <a:solidFill>
                  <a:prstClr val="black"/>
                </a:solidFill>
                <a:cs typeface="Calibri"/>
              </a:rPr>
              <a:t> </a:t>
            </a:r>
            <a:r>
              <a:rPr sz="2600" dirty="0">
                <a:solidFill>
                  <a:prstClr val="black"/>
                </a:solidFill>
                <a:cs typeface="Calibri"/>
              </a:rPr>
              <a:t>si</a:t>
            </a:r>
            <a:r>
              <a:rPr sz="2600" spc="-60" dirty="0">
                <a:solidFill>
                  <a:prstClr val="black"/>
                </a:solidFill>
                <a:cs typeface="Calibri"/>
              </a:rPr>
              <a:t>z</a:t>
            </a:r>
            <a:r>
              <a:rPr sz="2600" dirty="0">
                <a:solidFill>
                  <a:prstClr val="black"/>
                </a:solidFill>
                <a:cs typeface="Calibri"/>
              </a:rPr>
              <a:t>e</a:t>
            </a:r>
            <a:r>
              <a:rPr sz="2600" spc="-25" dirty="0">
                <a:solidFill>
                  <a:prstClr val="black"/>
                </a:solidFill>
                <a:cs typeface="Calibri"/>
              </a:rPr>
              <a:t> </a:t>
            </a:r>
            <a:r>
              <a:rPr sz="2600" dirty="0">
                <a:solidFill>
                  <a:prstClr val="black"/>
                </a:solidFill>
                <a:cs typeface="Calibri"/>
              </a:rPr>
              <a:t>and shape</a:t>
            </a:r>
            <a:r>
              <a:rPr sz="2600" spc="-25" dirty="0">
                <a:solidFill>
                  <a:prstClr val="black"/>
                </a:solidFill>
                <a:cs typeface="Calibri"/>
              </a:rPr>
              <a:t> </a:t>
            </a:r>
            <a:r>
              <a:rPr sz="2600" dirty="0">
                <a:solidFill>
                  <a:prstClr val="black"/>
                </a:solidFill>
                <a:cs typeface="Calibri"/>
              </a:rPr>
              <a:t>of</a:t>
            </a:r>
            <a:r>
              <a:rPr sz="2600" spc="-5" dirty="0">
                <a:solidFill>
                  <a:prstClr val="black"/>
                </a:solidFill>
                <a:cs typeface="Calibri"/>
              </a:rPr>
              <a:t> </a:t>
            </a:r>
            <a:r>
              <a:rPr sz="2600" spc="-30" dirty="0">
                <a:solidFill>
                  <a:prstClr val="black"/>
                </a:solidFill>
                <a:cs typeface="Calibri"/>
              </a:rPr>
              <a:t>C</a:t>
            </a:r>
            <a:r>
              <a:rPr sz="2600" spc="-70" dirty="0">
                <a:solidFill>
                  <a:prstClr val="black"/>
                </a:solidFill>
                <a:cs typeface="Calibri"/>
              </a:rPr>
              <a:t>O</a:t>
            </a:r>
            <a:r>
              <a:rPr sz="2600" spc="-10" dirty="0">
                <a:solidFill>
                  <a:prstClr val="black"/>
                </a:solidFill>
                <a:cs typeface="Calibri"/>
              </a:rPr>
              <a:t>T</a:t>
            </a:r>
            <a:r>
              <a:rPr sz="2600" dirty="0">
                <a:solidFill>
                  <a:prstClr val="black"/>
                </a:solidFill>
                <a:cs typeface="Calibri"/>
              </a:rPr>
              <a:t>S</a:t>
            </a:r>
            <a:r>
              <a:rPr sz="2600" spc="-5" dirty="0">
                <a:solidFill>
                  <a:prstClr val="black"/>
                </a:solidFill>
                <a:cs typeface="Calibri"/>
              </a:rPr>
              <a:t> </a:t>
            </a:r>
            <a:r>
              <a:rPr sz="2600" dirty="0">
                <a:solidFill>
                  <a:prstClr val="black"/>
                </a:solidFill>
                <a:cs typeface="Calibri"/>
              </a:rPr>
              <a:t>plas</a:t>
            </a:r>
            <a:r>
              <a:rPr sz="2600" spc="-10" dirty="0">
                <a:solidFill>
                  <a:prstClr val="black"/>
                </a:solidFill>
                <a:cs typeface="Calibri"/>
              </a:rPr>
              <a:t>m</a:t>
            </a:r>
            <a:r>
              <a:rPr sz="2600" dirty="0">
                <a:solidFill>
                  <a:prstClr val="black"/>
                </a:solidFill>
                <a:cs typeface="Calibri"/>
              </a:rPr>
              <a:t>a</a:t>
            </a:r>
            <a:r>
              <a:rPr sz="2600" spc="-15" dirty="0">
                <a:solidFill>
                  <a:prstClr val="black"/>
                </a:solidFill>
                <a:cs typeface="Calibri"/>
              </a:rPr>
              <a:t> </a:t>
            </a:r>
            <a:r>
              <a:rPr sz="2600" dirty="0">
                <a:solidFill>
                  <a:prstClr val="black"/>
                </a:solidFill>
                <a:cs typeface="Calibri"/>
              </a:rPr>
              <a:t>tubes</a:t>
            </a:r>
            <a:r>
              <a:rPr sz="2600" spc="-20" dirty="0">
                <a:solidFill>
                  <a:prstClr val="black"/>
                </a:solidFill>
                <a:cs typeface="Calibri"/>
              </a:rPr>
              <a:t> </a:t>
            </a:r>
            <a:r>
              <a:rPr sz="2600" dirty="0">
                <a:solidFill>
                  <a:prstClr val="black"/>
                </a:solidFill>
                <a:cs typeface="Calibri"/>
              </a:rPr>
              <a:t>a</a:t>
            </a:r>
            <a:r>
              <a:rPr sz="2600" spc="-35" dirty="0">
                <a:solidFill>
                  <a:prstClr val="black"/>
                </a:solidFill>
                <a:cs typeface="Calibri"/>
              </a:rPr>
              <a:t>r</a:t>
            </a:r>
            <a:r>
              <a:rPr sz="2600" dirty="0">
                <a:solidFill>
                  <a:prstClr val="black"/>
                </a:solidFill>
                <a:cs typeface="Calibri"/>
              </a:rPr>
              <a:t>e</a:t>
            </a:r>
            <a:r>
              <a:rPr sz="2600" spc="-15" dirty="0">
                <a:solidFill>
                  <a:prstClr val="black"/>
                </a:solidFill>
                <a:cs typeface="Calibri"/>
              </a:rPr>
              <a:t> </a:t>
            </a:r>
            <a:r>
              <a:rPr sz="2600" dirty="0">
                <a:solidFill>
                  <a:prstClr val="black"/>
                </a:solidFill>
                <a:cs typeface="Calibri"/>
              </a:rPr>
              <a:t>amenable</a:t>
            </a:r>
            <a:r>
              <a:rPr sz="2600" spc="-25" dirty="0">
                <a:solidFill>
                  <a:prstClr val="black"/>
                </a:solidFill>
                <a:cs typeface="Calibri"/>
              </a:rPr>
              <a:t> t</a:t>
            </a:r>
            <a:r>
              <a:rPr sz="2600" dirty="0">
                <a:solidFill>
                  <a:prstClr val="black"/>
                </a:solidFill>
                <a:cs typeface="Calibri"/>
              </a:rPr>
              <a:t>o a 24</a:t>
            </a:r>
            <a:r>
              <a:rPr sz="2600" spc="-20" dirty="0">
                <a:solidFill>
                  <a:prstClr val="black"/>
                </a:solidFill>
                <a:cs typeface="Calibri"/>
              </a:rPr>
              <a:t> </a:t>
            </a:r>
            <a:r>
              <a:rPr sz="2600" dirty="0">
                <a:solidFill>
                  <a:prstClr val="black"/>
                </a:solidFill>
                <a:cs typeface="Calibri"/>
              </a:rPr>
              <a:t>GHz.</a:t>
            </a:r>
            <a:endParaRPr sz="2600">
              <a:solidFill>
                <a:prstClr val="black"/>
              </a:solidFill>
              <a:cs typeface="Calibri"/>
            </a:endParaRPr>
          </a:p>
          <a:p>
            <a:pPr marL="241300" indent="-228600">
              <a:spcBef>
                <a:spcPts val="380"/>
              </a:spcBef>
              <a:buFont typeface="Arial"/>
              <a:buChar char="•"/>
              <a:tabLst>
                <a:tab pos="241300" algn="l"/>
              </a:tabLst>
            </a:pPr>
            <a:r>
              <a:rPr sz="2600" dirty="0">
                <a:solidFill>
                  <a:prstClr val="black"/>
                </a:solidFill>
                <a:cs typeface="Calibri"/>
              </a:rPr>
              <a:t>These</a:t>
            </a:r>
            <a:r>
              <a:rPr sz="2600" spc="-35" dirty="0">
                <a:solidFill>
                  <a:prstClr val="black"/>
                </a:solidFill>
                <a:cs typeface="Calibri"/>
              </a:rPr>
              <a:t> </a:t>
            </a:r>
            <a:r>
              <a:rPr sz="2600" spc="-25" dirty="0">
                <a:solidFill>
                  <a:prstClr val="black"/>
                </a:solidFill>
                <a:cs typeface="Calibri"/>
              </a:rPr>
              <a:t>e</a:t>
            </a:r>
            <a:r>
              <a:rPr sz="2600" spc="-30" dirty="0">
                <a:solidFill>
                  <a:prstClr val="black"/>
                </a:solidFill>
                <a:cs typeface="Calibri"/>
              </a:rPr>
              <a:t>f</a:t>
            </a:r>
            <a:r>
              <a:rPr sz="2600" spc="-65" dirty="0">
                <a:solidFill>
                  <a:prstClr val="black"/>
                </a:solidFill>
                <a:cs typeface="Calibri"/>
              </a:rPr>
              <a:t>f</a:t>
            </a:r>
            <a:r>
              <a:rPr sz="2600" dirty="0">
                <a:solidFill>
                  <a:prstClr val="black"/>
                </a:solidFill>
                <a:cs typeface="Calibri"/>
              </a:rPr>
              <a:t>ects</a:t>
            </a:r>
            <a:r>
              <a:rPr sz="2600" spc="-40" dirty="0">
                <a:solidFill>
                  <a:prstClr val="black"/>
                </a:solidFill>
                <a:cs typeface="Calibri"/>
              </a:rPr>
              <a:t> </a:t>
            </a:r>
            <a:r>
              <a:rPr sz="2600" dirty="0">
                <a:solidFill>
                  <a:prstClr val="black"/>
                </a:solidFill>
                <a:cs typeface="Calibri"/>
              </a:rPr>
              <a:t>all s</a:t>
            </a:r>
            <a:r>
              <a:rPr sz="2600" spc="-20" dirty="0">
                <a:solidFill>
                  <a:prstClr val="black"/>
                </a:solidFill>
                <a:cs typeface="Calibri"/>
              </a:rPr>
              <a:t>c</a:t>
            </a:r>
            <a:r>
              <a:rPr sz="2600" dirty="0">
                <a:solidFill>
                  <a:prstClr val="black"/>
                </a:solidFill>
                <a:cs typeface="Calibri"/>
              </a:rPr>
              <a:t>ale</a:t>
            </a:r>
            <a:r>
              <a:rPr sz="2600" spc="-10" dirty="0">
                <a:solidFill>
                  <a:prstClr val="black"/>
                </a:solidFill>
                <a:cs typeface="Calibri"/>
              </a:rPr>
              <a:t> </a:t>
            </a:r>
            <a:r>
              <a:rPr sz="2600" dirty="0">
                <a:solidFill>
                  <a:prstClr val="black"/>
                </a:solidFill>
                <a:cs typeface="Calibri"/>
              </a:rPr>
              <a:t>ac</a:t>
            </a:r>
            <a:r>
              <a:rPr sz="2600" spc="-20" dirty="0">
                <a:solidFill>
                  <a:prstClr val="black"/>
                </a:solidFill>
                <a:cs typeface="Calibri"/>
              </a:rPr>
              <a:t>c</a:t>
            </a:r>
            <a:r>
              <a:rPr sz="2600" dirty="0">
                <a:solidFill>
                  <a:prstClr val="black"/>
                </a:solidFill>
                <a:cs typeface="Calibri"/>
              </a:rPr>
              <a:t>o</a:t>
            </a:r>
            <a:r>
              <a:rPr sz="2600" spc="-40" dirty="0">
                <a:solidFill>
                  <a:prstClr val="black"/>
                </a:solidFill>
                <a:cs typeface="Calibri"/>
              </a:rPr>
              <a:t>r</a:t>
            </a:r>
            <a:r>
              <a:rPr sz="2600" dirty="0">
                <a:solidFill>
                  <a:prstClr val="black"/>
                </a:solidFill>
                <a:cs typeface="Calibri"/>
              </a:rPr>
              <a:t>ding</a:t>
            </a:r>
            <a:r>
              <a:rPr sz="2600" spc="-15" dirty="0">
                <a:solidFill>
                  <a:prstClr val="black"/>
                </a:solidFill>
                <a:cs typeface="Calibri"/>
              </a:rPr>
              <a:t> </a:t>
            </a:r>
            <a:r>
              <a:rPr sz="2600" spc="-25" dirty="0">
                <a:solidFill>
                  <a:prstClr val="black"/>
                </a:solidFill>
                <a:cs typeface="Calibri"/>
              </a:rPr>
              <a:t>t</a:t>
            </a:r>
            <a:r>
              <a:rPr sz="2600" dirty="0">
                <a:solidFill>
                  <a:prstClr val="black"/>
                </a:solidFill>
                <a:cs typeface="Calibri"/>
              </a:rPr>
              <a:t>o</a:t>
            </a:r>
            <a:r>
              <a:rPr sz="2600" spc="10" dirty="0">
                <a:solidFill>
                  <a:prstClr val="black"/>
                </a:solidFill>
                <a:cs typeface="Calibri"/>
              </a:rPr>
              <a:t> </a:t>
            </a:r>
            <a:r>
              <a:rPr sz="2600" spc="-30" dirty="0">
                <a:solidFill>
                  <a:prstClr val="black"/>
                </a:solidFill>
                <a:cs typeface="Calibri"/>
              </a:rPr>
              <a:t>w</a:t>
            </a:r>
            <a:r>
              <a:rPr sz="2600" spc="-50" dirty="0">
                <a:solidFill>
                  <a:prstClr val="black"/>
                </a:solidFill>
                <a:cs typeface="Calibri"/>
              </a:rPr>
              <a:t>a</a:t>
            </a:r>
            <a:r>
              <a:rPr sz="2600" spc="-30" dirty="0">
                <a:solidFill>
                  <a:prstClr val="black"/>
                </a:solidFill>
                <a:cs typeface="Calibri"/>
              </a:rPr>
              <a:t>v</a:t>
            </a:r>
            <a:r>
              <a:rPr sz="2600" dirty="0">
                <a:solidFill>
                  <a:prstClr val="black"/>
                </a:solidFill>
                <a:cs typeface="Calibri"/>
              </a:rPr>
              <a:t>elen</a:t>
            </a:r>
            <a:r>
              <a:rPr sz="2600" spc="-40" dirty="0">
                <a:solidFill>
                  <a:prstClr val="black"/>
                </a:solidFill>
                <a:cs typeface="Calibri"/>
              </a:rPr>
              <a:t>g</a:t>
            </a:r>
            <a:r>
              <a:rPr sz="2600" dirty="0">
                <a:solidFill>
                  <a:prstClr val="black"/>
                </a:solidFill>
                <a:cs typeface="Calibri"/>
              </a:rPr>
              <a:t>th.</a:t>
            </a:r>
            <a:endParaRPr sz="2600">
              <a:solidFill>
                <a:prstClr val="black"/>
              </a:solidFill>
              <a:cs typeface="Calibri"/>
            </a:endParaRPr>
          </a:p>
          <a:p>
            <a:pPr>
              <a:lnSpc>
                <a:spcPts val="950"/>
              </a:lnSpc>
              <a:spcBef>
                <a:spcPts val="45"/>
              </a:spcBef>
              <a:buFont typeface="Arial"/>
              <a:buChar char="•"/>
            </a:pPr>
            <a:endParaRPr sz="950">
              <a:solidFill>
                <a:prstClr val="black"/>
              </a:solidFill>
            </a:endParaRPr>
          </a:p>
          <a:p>
            <a:pPr marL="241300" marR="156845" indent="-228600">
              <a:lnSpc>
                <a:spcPct val="80000"/>
              </a:lnSpc>
              <a:buFont typeface="Arial"/>
              <a:buChar char="•"/>
              <a:tabLst>
                <a:tab pos="241300" algn="l"/>
                <a:tab pos="5053330" algn="l"/>
              </a:tabLst>
            </a:pPr>
            <a:r>
              <a:rPr sz="2600" dirty="0">
                <a:solidFill>
                  <a:prstClr val="black"/>
                </a:solidFill>
                <a:cs typeface="Calibri"/>
              </a:rPr>
              <a:t>Cylindri</a:t>
            </a:r>
            <a:r>
              <a:rPr sz="2600" spc="-15" dirty="0">
                <a:solidFill>
                  <a:prstClr val="black"/>
                </a:solidFill>
                <a:cs typeface="Calibri"/>
              </a:rPr>
              <a:t>c</a:t>
            </a:r>
            <a:r>
              <a:rPr sz="2600" dirty="0">
                <a:solidFill>
                  <a:prstClr val="black"/>
                </a:solidFill>
                <a:cs typeface="Calibri"/>
              </a:rPr>
              <a:t>al</a:t>
            </a:r>
            <a:r>
              <a:rPr sz="2600" spc="-10" dirty="0">
                <a:solidFill>
                  <a:prstClr val="black"/>
                </a:solidFill>
                <a:cs typeface="Calibri"/>
              </a:rPr>
              <a:t> </a:t>
            </a:r>
            <a:r>
              <a:rPr sz="2600" dirty="0">
                <a:solidFill>
                  <a:prstClr val="black"/>
                </a:solidFill>
                <a:cs typeface="Calibri"/>
              </a:rPr>
              <a:t>annular</a:t>
            </a:r>
            <a:r>
              <a:rPr sz="2600" spc="-10" dirty="0">
                <a:solidFill>
                  <a:prstClr val="black"/>
                </a:solidFill>
                <a:cs typeface="Calibri"/>
              </a:rPr>
              <a:t> </a:t>
            </a:r>
            <a:r>
              <a:rPr sz="2600" dirty="0">
                <a:solidFill>
                  <a:prstClr val="black"/>
                </a:solidFill>
                <a:cs typeface="Calibri"/>
              </a:rPr>
              <a:t>rings</a:t>
            </a:r>
            <a:r>
              <a:rPr sz="2600" spc="-10" dirty="0">
                <a:solidFill>
                  <a:prstClr val="black"/>
                </a:solidFill>
                <a:cs typeface="Calibri"/>
              </a:rPr>
              <a:t> </a:t>
            </a:r>
            <a:r>
              <a:rPr sz="2600" dirty="0">
                <a:solidFill>
                  <a:prstClr val="black"/>
                </a:solidFill>
                <a:cs typeface="Calibri"/>
              </a:rPr>
              <a:t>of</a:t>
            </a:r>
            <a:r>
              <a:rPr sz="2600" spc="-5" dirty="0">
                <a:solidFill>
                  <a:prstClr val="black"/>
                </a:solidFill>
                <a:cs typeface="Calibri"/>
              </a:rPr>
              <a:t> </a:t>
            </a:r>
            <a:r>
              <a:rPr sz="2600" dirty="0">
                <a:solidFill>
                  <a:prstClr val="black"/>
                </a:solidFill>
                <a:cs typeface="Calibri"/>
              </a:rPr>
              <a:t>plasma</a:t>
            </a:r>
            <a:r>
              <a:rPr sz="2600" spc="-20" dirty="0">
                <a:solidFill>
                  <a:prstClr val="black"/>
                </a:solidFill>
                <a:cs typeface="Calibri"/>
              </a:rPr>
              <a:t> </a:t>
            </a:r>
            <a:r>
              <a:rPr sz="2600" dirty="0">
                <a:solidFill>
                  <a:prstClr val="black"/>
                </a:solidFill>
                <a:cs typeface="Calibri"/>
              </a:rPr>
              <a:t>a</a:t>
            </a:r>
            <a:r>
              <a:rPr sz="2600" spc="-35" dirty="0">
                <a:solidFill>
                  <a:prstClr val="black"/>
                </a:solidFill>
                <a:cs typeface="Calibri"/>
              </a:rPr>
              <a:t>r</a:t>
            </a:r>
            <a:r>
              <a:rPr sz="2600" dirty="0">
                <a:solidFill>
                  <a:prstClr val="black"/>
                </a:solidFill>
                <a:cs typeface="Calibri"/>
              </a:rPr>
              <a:t>e the</a:t>
            </a:r>
            <a:r>
              <a:rPr sz="2600" spc="-20" dirty="0">
                <a:solidFill>
                  <a:prstClr val="black"/>
                </a:solidFill>
                <a:cs typeface="Calibri"/>
              </a:rPr>
              <a:t> </a:t>
            </a:r>
            <a:r>
              <a:rPr sz="2600" dirty="0">
                <a:solidFill>
                  <a:prstClr val="black"/>
                </a:solidFill>
                <a:cs typeface="Calibri"/>
              </a:rPr>
              <a:t>be</a:t>
            </a:r>
            <a:r>
              <a:rPr sz="2600" spc="-25" dirty="0">
                <a:solidFill>
                  <a:prstClr val="black"/>
                </a:solidFill>
                <a:cs typeface="Calibri"/>
              </a:rPr>
              <a:t>s</a:t>
            </a:r>
            <a:r>
              <a:rPr sz="2600" dirty="0">
                <a:solidFill>
                  <a:prstClr val="black"/>
                </a:solidFill>
                <a:cs typeface="Calibri"/>
              </a:rPr>
              <a:t>t</a:t>
            </a:r>
            <a:r>
              <a:rPr sz="2600" spc="-20" dirty="0">
                <a:solidFill>
                  <a:prstClr val="black"/>
                </a:solidFill>
                <a:cs typeface="Calibri"/>
              </a:rPr>
              <a:t> </a:t>
            </a:r>
            <a:r>
              <a:rPr sz="2600" spc="-30" dirty="0">
                <a:solidFill>
                  <a:prstClr val="black"/>
                </a:solidFill>
                <a:cs typeface="Calibri"/>
              </a:rPr>
              <a:t>w</a:t>
            </a:r>
            <a:r>
              <a:rPr sz="2600" spc="-50" dirty="0">
                <a:solidFill>
                  <a:prstClr val="black"/>
                </a:solidFill>
                <a:cs typeface="Calibri"/>
              </a:rPr>
              <a:t>a</a:t>
            </a:r>
            <a:r>
              <a:rPr sz="2600" dirty="0">
                <a:solidFill>
                  <a:prstClr val="black"/>
                </a:solidFill>
                <a:cs typeface="Calibri"/>
              </a:rPr>
              <a:t>y </a:t>
            </a:r>
            <a:r>
              <a:rPr sz="2600" spc="-25" dirty="0">
                <a:solidFill>
                  <a:prstClr val="black"/>
                </a:solidFill>
                <a:cs typeface="Calibri"/>
              </a:rPr>
              <a:t>t</a:t>
            </a:r>
            <a:r>
              <a:rPr sz="2600" dirty="0">
                <a:solidFill>
                  <a:prstClr val="black"/>
                </a:solidFill>
                <a:cs typeface="Calibri"/>
              </a:rPr>
              <a:t>o </a:t>
            </a:r>
            <a:r>
              <a:rPr sz="2600" spc="-25" dirty="0">
                <a:solidFill>
                  <a:prstClr val="black"/>
                </a:solidFill>
                <a:cs typeface="Calibri"/>
              </a:rPr>
              <a:t>c</a:t>
            </a:r>
            <a:r>
              <a:rPr sz="2600" dirty="0">
                <a:solidFill>
                  <a:prstClr val="black"/>
                </a:solidFill>
                <a:cs typeface="Calibri"/>
              </a:rPr>
              <a:t>o</a:t>
            </a:r>
            <a:r>
              <a:rPr sz="2600" spc="-35" dirty="0">
                <a:solidFill>
                  <a:prstClr val="black"/>
                </a:solidFill>
                <a:cs typeface="Calibri"/>
              </a:rPr>
              <a:t>n</a:t>
            </a:r>
            <a:r>
              <a:rPr sz="2600" dirty="0">
                <a:solidFill>
                  <a:prstClr val="black"/>
                </a:solidFill>
                <a:cs typeface="Calibri"/>
              </a:rPr>
              <a:t>t</a:t>
            </a:r>
            <a:r>
              <a:rPr sz="2600" spc="-35" dirty="0">
                <a:solidFill>
                  <a:prstClr val="black"/>
                </a:solidFill>
                <a:cs typeface="Calibri"/>
              </a:rPr>
              <a:t>r</a:t>
            </a:r>
            <a:r>
              <a:rPr sz="2600" dirty="0">
                <a:solidFill>
                  <a:prstClr val="black"/>
                </a:solidFill>
                <a:cs typeface="Calibri"/>
              </a:rPr>
              <a:t>ol the</a:t>
            </a:r>
            <a:r>
              <a:rPr sz="2600" spc="-20" dirty="0">
                <a:solidFill>
                  <a:prstClr val="black"/>
                </a:solidFill>
                <a:cs typeface="Calibri"/>
              </a:rPr>
              <a:t> </a:t>
            </a:r>
            <a:r>
              <a:rPr sz="2600" dirty="0">
                <a:solidFill>
                  <a:prstClr val="black"/>
                </a:solidFill>
                <a:cs typeface="Calibri"/>
              </a:rPr>
              <a:t>plasma</a:t>
            </a:r>
            <a:r>
              <a:rPr sz="2600" spc="-20" dirty="0">
                <a:solidFill>
                  <a:prstClr val="black"/>
                </a:solidFill>
                <a:cs typeface="Calibri"/>
              </a:rPr>
              <a:t> </a:t>
            </a:r>
            <a:r>
              <a:rPr sz="2600" dirty="0">
                <a:solidFill>
                  <a:prstClr val="black"/>
                </a:solidFill>
                <a:cs typeface="Calibri"/>
              </a:rPr>
              <a:t>density</a:t>
            </a:r>
            <a:r>
              <a:rPr sz="2600" spc="-40" dirty="0">
                <a:solidFill>
                  <a:prstClr val="black"/>
                </a:solidFill>
                <a:cs typeface="Calibri"/>
              </a:rPr>
              <a:t> v</a:t>
            </a:r>
            <a:r>
              <a:rPr sz="2600" dirty="0">
                <a:solidFill>
                  <a:prstClr val="black"/>
                </a:solidFill>
                <a:cs typeface="Calibri"/>
              </a:rPr>
              <a:t>ari</a:t>
            </a:r>
            <a:r>
              <a:rPr sz="2600" spc="-20" dirty="0">
                <a:solidFill>
                  <a:prstClr val="black"/>
                </a:solidFill>
                <a:cs typeface="Calibri"/>
              </a:rPr>
              <a:t>a</a:t>
            </a:r>
            <a:r>
              <a:rPr sz="2600" dirty="0">
                <a:solidFill>
                  <a:prstClr val="black"/>
                </a:solidFill>
                <a:cs typeface="Calibri"/>
              </a:rPr>
              <a:t>tions </a:t>
            </a:r>
            <a:r>
              <a:rPr sz="2600" spc="-10" dirty="0">
                <a:solidFill>
                  <a:prstClr val="black"/>
                </a:solidFill>
                <a:cs typeface="Calibri"/>
              </a:rPr>
              <a:t>o</a:t>
            </a:r>
            <a:r>
              <a:rPr sz="2600" dirty="0">
                <a:solidFill>
                  <a:prstClr val="black"/>
                </a:solidFill>
                <a:cs typeface="Calibri"/>
              </a:rPr>
              <a:t>f plas</a:t>
            </a:r>
            <a:r>
              <a:rPr sz="2600" spc="-10" dirty="0">
                <a:solidFill>
                  <a:prstClr val="black"/>
                </a:solidFill>
                <a:cs typeface="Calibri"/>
              </a:rPr>
              <a:t>m</a:t>
            </a:r>
            <a:r>
              <a:rPr sz="2600" dirty="0">
                <a:solidFill>
                  <a:prstClr val="black"/>
                </a:solidFill>
                <a:cs typeface="Calibri"/>
              </a:rPr>
              <a:t>a</a:t>
            </a:r>
            <a:r>
              <a:rPr sz="2600" spc="-15" dirty="0">
                <a:solidFill>
                  <a:prstClr val="black"/>
                </a:solidFill>
                <a:cs typeface="Calibri"/>
              </a:rPr>
              <a:t> </a:t>
            </a:r>
            <a:r>
              <a:rPr sz="2600" spc="-25" dirty="0">
                <a:solidFill>
                  <a:prstClr val="black"/>
                </a:solidFill>
                <a:cs typeface="Calibri"/>
              </a:rPr>
              <a:t>t</a:t>
            </a:r>
            <a:r>
              <a:rPr sz="2600" dirty="0">
                <a:solidFill>
                  <a:prstClr val="black"/>
                </a:solidFill>
                <a:cs typeface="Calibri"/>
              </a:rPr>
              <a:t>o o</a:t>
            </a:r>
            <a:r>
              <a:rPr sz="2600" spc="-20" dirty="0">
                <a:solidFill>
                  <a:prstClr val="black"/>
                </a:solidFill>
                <a:cs typeface="Calibri"/>
              </a:rPr>
              <a:t>p</a:t>
            </a:r>
            <a:r>
              <a:rPr sz="2600" dirty="0">
                <a:solidFill>
                  <a:prstClr val="black"/>
                </a:solidFill>
                <a:cs typeface="Calibri"/>
              </a:rPr>
              <a:t>timi</a:t>
            </a:r>
            <a:r>
              <a:rPr sz="2600" spc="-55" dirty="0">
                <a:solidFill>
                  <a:prstClr val="black"/>
                </a:solidFill>
                <a:cs typeface="Calibri"/>
              </a:rPr>
              <a:t>z</a:t>
            </a:r>
            <a:r>
              <a:rPr sz="2600" dirty="0">
                <a:solidFill>
                  <a:prstClr val="black"/>
                </a:solidFill>
                <a:cs typeface="Calibri"/>
              </a:rPr>
              <a:t>e</a:t>
            </a:r>
            <a:r>
              <a:rPr sz="2600" spc="-15" dirty="0">
                <a:solidFill>
                  <a:prstClr val="black"/>
                </a:solidFill>
                <a:cs typeface="Calibri"/>
              </a:rPr>
              <a:t> </a:t>
            </a:r>
            <a:r>
              <a:rPr sz="2600" dirty="0">
                <a:solidFill>
                  <a:prstClr val="black"/>
                </a:solidFill>
                <a:cs typeface="Calibri"/>
              </a:rPr>
              <a:t>the</a:t>
            </a:r>
            <a:r>
              <a:rPr sz="2600" spc="-10" dirty="0">
                <a:solidFill>
                  <a:prstClr val="black"/>
                </a:solidFill>
                <a:cs typeface="Calibri"/>
              </a:rPr>
              <a:t> </a:t>
            </a:r>
            <a:r>
              <a:rPr sz="2600" dirty="0">
                <a:solidFill>
                  <a:prstClr val="black"/>
                </a:solidFill>
                <a:cs typeface="Calibri"/>
              </a:rPr>
              <a:t>engineeri</a:t>
            </a:r>
            <a:r>
              <a:rPr sz="2600" spc="-5" dirty="0">
                <a:solidFill>
                  <a:prstClr val="black"/>
                </a:solidFill>
                <a:cs typeface="Calibri"/>
              </a:rPr>
              <a:t>n</a:t>
            </a:r>
            <a:r>
              <a:rPr sz="2600" dirty="0">
                <a:solidFill>
                  <a:prstClr val="black"/>
                </a:solidFill>
                <a:cs typeface="Calibri"/>
              </a:rPr>
              <a:t>g</a:t>
            </a:r>
            <a:r>
              <a:rPr sz="2600" spc="-40" dirty="0">
                <a:solidFill>
                  <a:prstClr val="black"/>
                </a:solidFill>
                <a:cs typeface="Calibri"/>
              </a:rPr>
              <a:t> </a:t>
            </a:r>
            <a:r>
              <a:rPr sz="2600" spc="-25" dirty="0">
                <a:solidFill>
                  <a:prstClr val="black"/>
                </a:solidFill>
                <a:cs typeface="Calibri"/>
              </a:rPr>
              <a:t>e</a:t>
            </a:r>
            <a:r>
              <a:rPr sz="2600" spc="-30" dirty="0">
                <a:solidFill>
                  <a:prstClr val="black"/>
                </a:solidFill>
                <a:cs typeface="Calibri"/>
              </a:rPr>
              <a:t>f</a:t>
            </a:r>
            <a:r>
              <a:rPr sz="2600" spc="-65" dirty="0">
                <a:solidFill>
                  <a:prstClr val="black"/>
                </a:solidFill>
                <a:cs typeface="Calibri"/>
              </a:rPr>
              <a:t>f</a:t>
            </a:r>
            <a:r>
              <a:rPr sz="2600" dirty="0">
                <a:solidFill>
                  <a:prstClr val="black"/>
                </a:solidFill>
                <a:cs typeface="Calibri"/>
              </a:rPr>
              <a:t>ects</a:t>
            </a:r>
            <a:r>
              <a:rPr sz="2600" spc="-30" dirty="0">
                <a:solidFill>
                  <a:prstClr val="black"/>
                </a:solidFill>
                <a:cs typeface="Calibri"/>
              </a:rPr>
              <a:t> </a:t>
            </a:r>
            <a:r>
              <a:rPr sz="2600" dirty="0">
                <a:solidFill>
                  <a:prstClr val="black"/>
                </a:solidFill>
                <a:cs typeface="Calibri"/>
              </a:rPr>
              <a:t>of	plasma</a:t>
            </a:r>
            <a:r>
              <a:rPr sz="2600" spc="-20" dirty="0">
                <a:solidFill>
                  <a:prstClr val="black"/>
                </a:solidFill>
                <a:cs typeface="Calibri"/>
              </a:rPr>
              <a:t> </a:t>
            </a:r>
            <a:r>
              <a:rPr sz="2600" spc="-35" dirty="0">
                <a:solidFill>
                  <a:prstClr val="black"/>
                </a:solidFill>
                <a:cs typeface="Calibri"/>
              </a:rPr>
              <a:t>r</a:t>
            </a:r>
            <a:r>
              <a:rPr sz="2600" spc="-25" dirty="0">
                <a:solidFill>
                  <a:prstClr val="black"/>
                </a:solidFill>
                <a:cs typeface="Calibri"/>
              </a:rPr>
              <a:t>e</a:t>
            </a:r>
            <a:r>
              <a:rPr sz="2600" dirty="0">
                <a:solidFill>
                  <a:prstClr val="black"/>
                </a:solidFill>
                <a:cs typeface="Calibri"/>
              </a:rPr>
              <a:t>f</a:t>
            </a:r>
            <a:r>
              <a:rPr sz="2600" spc="-50" dirty="0">
                <a:solidFill>
                  <a:prstClr val="black"/>
                </a:solidFill>
                <a:cs typeface="Calibri"/>
              </a:rPr>
              <a:t>r</a:t>
            </a:r>
            <a:r>
              <a:rPr sz="2600" dirty="0">
                <a:solidFill>
                  <a:prstClr val="black"/>
                </a:solidFill>
                <a:cs typeface="Calibri"/>
              </a:rPr>
              <a:t>act</a:t>
            </a:r>
            <a:r>
              <a:rPr sz="2600" spc="5" dirty="0">
                <a:solidFill>
                  <a:prstClr val="black"/>
                </a:solidFill>
                <a:cs typeface="Calibri"/>
              </a:rPr>
              <a:t>i</a:t>
            </a:r>
            <a:r>
              <a:rPr sz="2600" dirty="0">
                <a:solidFill>
                  <a:prstClr val="black"/>
                </a:solidFill>
                <a:cs typeface="Calibri"/>
              </a:rPr>
              <a:t>on </a:t>
            </a:r>
            <a:r>
              <a:rPr sz="2600" spc="-25" dirty="0">
                <a:solidFill>
                  <a:prstClr val="black"/>
                </a:solidFill>
                <a:cs typeface="Calibri"/>
              </a:rPr>
              <a:t>t</a:t>
            </a:r>
            <a:r>
              <a:rPr sz="2600" dirty="0">
                <a:solidFill>
                  <a:prstClr val="black"/>
                </a:solidFill>
                <a:cs typeface="Calibri"/>
              </a:rPr>
              <a:t>o </a:t>
            </a:r>
            <a:r>
              <a:rPr sz="2600" spc="-30" dirty="0">
                <a:solidFill>
                  <a:prstClr val="black"/>
                </a:solidFill>
                <a:cs typeface="Calibri"/>
              </a:rPr>
              <a:t>c</a:t>
            </a:r>
            <a:r>
              <a:rPr sz="2600" dirty="0">
                <a:solidFill>
                  <a:prstClr val="black"/>
                </a:solidFill>
                <a:cs typeface="Calibri"/>
              </a:rPr>
              <a:t>o</a:t>
            </a:r>
            <a:r>
              <a:rPr sz="2600" spc="-35" dirty="0">
                <a:solidFill>
                  <a:prstClr val="black"/>
                </a:solidFill>
                <a:cs typeface="Calibri"/>
              </a:rPr>
              <a:t>n</a:t>
            </a:r>
            <a:r>
              <a:rPr sz="2600" dirty="0">
                <a:solidFill>
                  <a:prstClr val="black"/>
                </a:solidFill>
                <a:cs typeface="Calibri"/>
              </a:rPr>
              <a:t>t</a:t>
            </a:r>
            <a:r>
              <a:rPr sz="2600" spc="-30" dirty="0">
                <a:solidFill>
                  <a:prstClr val="black"/>
                </a:solidFill>
                <a:cs typeface="Calibri"/>
              </a:rPr>
              <a:t>r</a:t>
            </a:r>
            <a:r>
              <a:rPr sz="2600" dirty="0">
                <a:solidFill>
                  <a:prstClr val="black"/>
                </a:solidFill>
                <a:cs typeface="Calibri"/>
              </a:rPr>
              <a:t>ol beam</a:t>
            </a:r>
            <a:r>
              <a:rPr sz="2600" spc="-20" dirty="0">
                <a:solidFill>
                  <a:prstClr val="black"/>
                </a:solidFill>
                <a:cs typeface="Calibri"/>
              </a:rPr>
              <a:t> </a:t>
            </a:r>
            <a:r>
              <a:rPr sz="2600" spc="-65" dirty="0">
                <a:solidFill>
                  <a:prstClr val="black"/>
                </a:solidFill>
                <a:cs typeface="Calibri"/>
              </a:rPr>
              <a:t>f</a:t>
            </a:r>
            <a:r>
              <a:rPr sz="2600" dirty="0">
                <a:solidFill>
                  <a:prstClr val="black"/>
                </a:solidFill>
                <a:cs typeface="Calibri"/>
              </a:rPr>
              <a:t>ocusin</a:t>
            </a:r>
            <a:r>
              <a:rPr sz="2600" spc="20" dirty="0">
                <a:solidFill>
                  <a:prstClr val="black"/>
                </a:solidFill>
                <a:cs typeface="Calibri"/>
              </a:rPr>
              <a:t>g</a:t>
            </a:r>
            <a:r>
              <a:rPr sz="2600" spc="-10" dirty="0">
                <a:solidFill>
                  <a:prstClr val="black"/>
                </a:solidFill>
                <a:cs typeface="Calibri"/>
              </a:rPr>
              <a:t>, beam</a:t>
            </a:r>
            <a:r>
              <a:rPr sz="2600" spc="-20" dirty="0">
                <a:solidFill>
                  <a:prstClr val="black"/>
                </a:solidFill>
                <a:cs typeface="Calibri"/>
              </a:rPr>
              <a:t> </a:t>
            </a:r>
            <a:r>
              <a:rPr sz="2600" dirty="0">
                <a:solidFill>
                  <a:prstClr val="black"/>
                </a:solidFill>
                <a:cs typeface="Calibri"/>
              </a:rPr>
              <a:t>sp</a:t>
            </a:r>
            <a:r>
              <a:rPr sz="2600" spc="-35" dirty="0">
                <a:solidFill>
                  <a:prstClr val="black"/>
                </a:solidFill>
                <a:cs typeface="Calibri"/>
              </a:rPr>
              <a:t>r</a:t>
            </a:r>
            <a:r>
              <a:rPr sz="2600" dirty="0">
                <a:solidFill>
                  <a:prstClr val="black"/>
                </a:solidFill>
                <a:cs typeface="Calibri"/>
              </a:rPr>
              <a:t>eadin</a:t>
            </a:r>
            <a:r>
              <a:rPr sz="2600" spc="20" dirty="0">
                <a:solidFill>
                  <a:prstClr val="black"/>
                </a:solidFill>
                <a:cs typeface="Calibri"/>
              </a:rPr>
              <a:t>g</a:t>
            </a:r>
            <a:r>
              <a:rPr sz="2600" spc="-10" dirty="0">
                <a:solidFill>
                  <a:prstClr val="black"/>
                </a:solidFill>
                <a:cs typeface="Calibri"/>
              </a:rPr>
              <a:t>,</a:t>
            </a:r>
            <a:r>
              <a:rPr sz="2600" spc="-30" dirty="0">
                <a:solidFill>
                  <a:prstClr val="black"/>
                </a:solidFill>
                <a:cs typeface="Calibri"/>
              </a:rPr>
              <a:t> </a:t>
            </a:r>
            <a:r>
              <a:rPr sz="2600" dirty="0">
                <a:solidFill>
                  <a:prstClr val="black"/>
                </a:solidFill>
                <a:cs typeface="Calibri"/>
              </a:rPr>
              <a:t>and</a:t>
            </a:r>
            <a:r>
              <a:rPr sz="2600" spc="-15" dirty="0">
                <a:solidFill>
                  <a:prstClr val="black"/>
                </a:solidFill>
                <a:cs typeface="Calibri"/>
              </a:rPr>
              <a:t> </a:t>
            </a:r>
            <a:r>
              <a:rPr sz="2600" dirty="0">
                <a:solidFill>
                  <a:prstClr val="black"/>
                </a:solidFill>
                <a:cs typeface="Calibri"/>
              </a:rPr>
              <a:t>beam </a:t>
            </a:r>
            <a:r>
              <a:rPr sz="2600" spc="-25" dirty="0">
                <a:solidFill>
                  <a:prstClr val="black"/>
                </a:solidFill>
                <a:cs typeface="Calibri"/>
              </a:rPr>
              <a:t>st</a:t>
            </a:r>
            <a:r>
              <a:rPr sz="2600" dirty="0">
                <a:solidFill>
                  <a:prstClr val="black"/>
                </a:solidFill>
                <a:cs typeface="Calibri"/>
              </a:rPr>
              <a:t>eering</a:t>
            </a:r>
            <a:endParaRPr sz="2600">
              <a:solidFill>
                <a:prstClr val="black"/>
              </a:solidFill>
              <a:cs typeface="Calibri"/>
            </a:endParaRPr>
          </a:p>
        </p:txBody>
      </p:sp>
      <p:sp>
        <p:nvSpPr>
          <p:cNvPr id="6"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cs typeface="Calibri"/>
              </a:rPr>
              <a:t>D</a:t>
            </a:r>
            <a:r>
              <a:rPr sz="1200" spc="-125" dirty="0">
                <a:solidFill>
                  <a:srgbClr val="888888"/>
                </a:solidFill>
                <a:cs typeface="Calibri"/>
              </a:rPr>
              <a:t>r</a:t>
            </a:r>
            <a:r>
              <a:rPr sz="1200" dirty="0">
                <a:solidFill>
                  <a:srgbClr val="888888"/>
                </a:solidFill>
                <a:cs typeface="Calibri"/>
              </a:rPr>
              <a:t>.</a:t>
            </a:r>
            <a:r>
              <a:rPr sz="1200" spc="-15" dirty="0">
                <a:solidFill>
                  <a:srgbClr val="888888"/>
                </a:solidFill>
                <a:cs typeface="Calibri"/>
              </a:rPr>
              <a:t> </a:t>
            </a:r>
            <a:r>
              <a:rPr sz="1200" spc="-105" dirty="0">
                <a:solidFill>
                  <a:srgbClr val="888888"/>
                </a:solidFill>
                <a:cs typeface="Calibri"/>
              </a:rPr>
              <a:t>T</a:t>
            </a:r>
            <a:r>
              <a:rPr sz="1200" spc="-10" dirty="0">
                <a:solidFill>
                  <a:srgbClr val="888888"/>
                </a:solidFill>
                <a:cs typeface="Calibri"/>
              </a:rPr>
              <a:t>ed A</a:t>
            </a:r>
            <a:r>
              <a:rPr sz="1200" spc="5" dirty="0">
                <a:solidFill>
                  <a:srgbClr val="888888"/>
                </a:solidFill>
                <a:cs typeface="Calibri"/>
              </a:rPr>
              <a:t>n</a:t>
            </a:r>
            <a:r>
              <a:rPr sz="1200" dirty="0">
                <a:solidFill>
                  <a:srgbClr val="888888"/>
                </a:solidFill>
                <a:cs typeface="Calibri"/>
              </a:rPr>
              <a:t>d</a:t>
            </a:r>
            <a:r>
              <a:rPr sz="1200" spc="-10" dirty="0">
                <a:solidFill>
                  <a:srgbClr val="888888"/>
                </a:solidFill>
                <a:cs typeface="Calibri"/>
              </a:rPr>
              <a:t>e</a:t>
            </a:r>
            <a:r>
              <a:rPr sz="1200" spc="-25" dirty="0">
                <a:solidFill>
                  <a:srgbClr val="888888"/>
                </a:solidFill>
                <a:cs typeface="Calibri"/>
              </a:rPr>
              <a:t>r</a:t>
            </a:r>
            <a:r>
              <a:rPr sz="1200" dirty="0">
                <a:solidFill>
                  <a:srgbClr val="888888"/>
                </a:solidFill>
                <a:cs typeface="Calibri"/>
              </a:rPr>
              <a:t>so</a:t>
            </a:r>
            <a:r>
              <a:rPr sz="1200" spc="5" dirty="0">
                <a:solidFill>
                  <a:srgbClr val="888888"/>
                </a:solidFill>
                <a:cs typeface="Calibri"/>
              </a:rPr>
              <a:t>n</a:t>
            </a:r>
            <a:r>
              <a:rPr sz="1200" spc="-5" dirty="0">
                <a:solidFill>
                  <a:srgbClr val="888888"/>
                </a:solidFill>
                <a:cs typeface="Calibri"/>
              </a:rPr>
              <a:t>;</a:t>
            </a:r>
            <a:r>
              <a:rPr sz="1200" spc="-20" dirty="0">
                <a:solidFill>
                  <a:srgbClr val="888888"/>
                </a:solidFill>
                <a:cs typeface="Calibri"/>
              </a:rPr>
              <a:t> </a:t>
            </a:r>
            <a:r>
              <a:rPr sz="1200" spc="-5" dirty="0">
                <a:solidFill>
                  <a:srgbClr val="888888"/>
                </a:solidFill>
                <a:cs typeface="Calibri"/>
              </a:rPr>
              <a:t>H</a:t>
            </a:r>
            <a:r>
              <a:rPr sz="1200" dirty="0">
                <a:solidFill>
                  <a:srgbClr val="888888"/>
                </a:solidFill>
                <a:cs typeface="Calibri"/>
              </a:rPr>
              <a:t>ale</a:t>
            </a:r>
            <a:r>
              <a:rPr sz="1200" spc="-10" dirty="0">
                <a:solidFill>
                  <a:srgbClr val="888888"/>
                </a:solidFill>
                <a:cs typeface="Calibri"/>
              </a:rPr>
              <a:t>a</a:t>
            </a:r>
            <a:r>
              <a:rPr sz="1200" spc="-40" dirty="0">
                <a:solidFill>
                  <a:srgbClr val="888888"/>
                </a:solidFill>
                <a:cs typeface="Calibri"/>
              </a:rPr>
              <a:t>k</a:t>
            </a:r>
            <a:r>
              <a:rPr sz="1200" dirty="0">
                <a:solidFill>
                  <a:srgbClr val="888888"/>
                </a:solidFill>
                <a:cs typeface="Calibri"/>
              </a:rPr>
              <a:t>ala</a:t>
            </a:r>
            <a:r>
              <a:rPr sz="1200" spc="15" dirty="0">
                <a:solidFill>
                  <a:srgbClr val="888888"/>
                </a:solidFill>
                <a:cs typeface="Calibri"/>
              </a:rPr>
              <a:t> </a:t>
            </a:r>
            <a:r>
              <a:rPr sz="1200" dirty="0">
                <a:solidFill>
                  <a:srgbClr val="888888"/>
                </a:solidFill>
                <a:cs typeface="Calibri"/>
              </a:rPr>
              <a:t>R</a:t>
            </a:r>
            <a:r>
              <a:rPr sz="1200" spc="-10" dirty="0">
                <a:solidFill>
                  <a:srgbClr val="888888"/>
                </a:solidFill>
                <a:cs typeface="Calibri"/>
              </a:rPr>
              <a:t>&amp;</a:t>
            </a:r>
            <a:r>
              <a:rPr sz="1200" dirty="0">
                <a:solidFill>
                  <a:srgbClr val="888888"/>
                </a:solidFill>
                <a:cs typeface="Calibri"/>
              </a:rPr>
              <a:t>D</a:t>
            </a:r>
            <a:r>
              <a:rPr sz="1200" spc="-5" dirty="0">
                <a:solidFill>
                  <a:srgbClr val="888888"/>
                </a:solidFill>
                <a:cs typeface="Calibri"/>
              </a:rPr>
              <a:t>; </a:t>
            </a:r>
            <a:endParaRPr sz="1200" dirty="0">
              <a:solidFill>
                <a:prstClr val="black"/>
              </a:solidFill>
              <a:cs typeface="Calibri"/>
            </a:endParaRPr>
          </a:p>
        </p:txBody>
      </p:sp>
    </p:spTree>
    <p:extLst>
      <p:ext uri="{BB962C8B-B14F-4D97-AF65-F5344CB8AC3E}">
        <p14:creationId xmlns:p14="http://schemas.microsoft.com/office/powerpoint/2010/main" val="2611914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a:spLocks noGrp="1"/>
          </p:cNvSpPr>
          <p:nvPr>
            <p:ph type="sldNum" sz="quarter" idx="7"/>
          </p:nvPr>
        </p:nvSpPr>
        <p:spPr>
          <a:prstGeom prst="rect">
            <a:avLst/>
          </a:prstGeom>
        </p:spPr>
        <p:txBody>
          <a:bodyPr vert="horz" wrap="square" lIns="0" tIns="0" rIns="0" bIns="0" rtlCol="0">
            <a:noAutofit/>
          </a:bodyPr>
          <a:lstStyle/>
          <a:p>
            <a:pPr marL="25400"/>
            <a:fld id="{81D60167-4931-47E6-BA6A-407CBD079E47}" type="slidenum">
              <a:rPr sz="1200" dirty="0" smtClean="0">
                <a:solidFill>
                  <a:srgbClr val="888888"/>
                </a:solidFill>
                <a:cs typeface="Calibri"/>
              </a:rPr>
              <a:pPr marL="25400"/>
              <a:t>6</a:t>
            </a:fld>
            <a:endParaRPr sz="1200">
              <a:solidFill>
                <a:prstClr val="black"/>
              </a:solidFill>
              <a:cs typeface="Calibri"/>
            </a:endParaRPr>
          </a:p>
        </p:txBody>
      </p:sp>
      <p:sp>
        <p:nvSpPr>
          <p:cNvPr id="2" name="object 2"/>
          <p:cNvSpPr txBox="1">
            <a:spLocks noGrp="1"/>
          </p:cNvSpPr>
          <p:nvPr>
            <p:ph type="title"/>
          </p:nvPr>
        </p:nvSpPr>
        <p:spPr>
          <a:prstGeom prst="rect">
            <a:avLst/>
          </a:prstGeom>
        </p:spPr>
        <p:txBody>
          <a:bodyPr vert="horz" wrap="square" lIns="0" tIns="115189" rIns="0" bIns="0" rtlCol="0">
            <a:noAutofit/>
          </a:bodyPr>
          <a:lstStyle/>
          <a:p>
            <a:pPr marL="164465">
              <a:lnSpc>
                <a:spcPts val="5015"/>
              </a:lnSpc>
            </a:pPr>
            <a:r>
              <a:rPr sz="4400" spc="-30" dirty="0" smtClean="0">
                <a:latin typeface="Calibri Light"/>
                <a:cs typeface="Calibri Light"/>
              </a:rPr>
              <a:t>Be</a:t>
            </a:r>
            <a:r>
              <a:rPr sz="4400" spc="-35" dirty="0" smtClean="0">
                <a:latin typeface="Calibri Light"/>
                <a:cs typeface="Calibri Light"/>
              </a:rPr>
              <a:t>a</a:t>
            </a:r>
            <a:r>
              <a:rPr sz="4400" spc="0" dirty="0" smtClean="0">
                <a:latin typeface="Calibri Light"/>
                <a:cs typeface="Calibri Light"/>
              </a:rPr>
              <a:t>m</a:t>
            </a:r>
            <a:r>
              <a:rPr sz="4400" spc="-120" dirty="0" smtClean="0">
                <a:latin typeface="Calibri Light"/>
                <a:cs typeface="Calibri Light"/>
              </a:rPr>
              <a:t> </a:t>
            </a:r>
            <a:r>
              <a:rPr sz="4400" spc="-25" dirty="0" smtClean="0">
                <a:latin typeface="Calibri Light"/>
                <a:cs typeface="Calibri Light"/>
              </a:rPr>
              <a:t>L</a:t>
            </a:r>
            <a:r>
              <a:rPr sz="4400" spc="-30" dirty="0" smtClean="0">
                <a:latin typeface="Calibri Light"/>
                <a:cs typeface="Calibri Light"/>
              </a:rPr>
              <a:t>e</a:t>
            </a:r>
            <a:r>
              <a:rPr sz="4400" spc="-35" dirty="0" smtClean="0">
                <a:latin typeface="Calibri Light"/>
                <a:cs typeface="Calibri Light"/>
              </a:rPr>
              <a:t>ns</a:t>
            </a:r>
            <a:r>
              <a:rPr sz="4400" spc="-40" dirty="0" smtClean="0">
                <a:latin typeface="Calibri Light"/>
                <a:cs typeface="Calibri Light"/>
              </a:rPr>
              <a:t>i</a:t>
            </a:r>
            <a:r>
              <a:rPr sz="4400" spc="-45" dirty="0" smtClean="0">
                <a:latin typeface="Calibri Light"/>
                <a:cs typeface="Calibri Light"/>
              </a:rPr>
              <a:t>n</a:t>
            </a:r>
            <a:r>
              <a:rPr sz="4400" spc="0" dirty="0" smtClean="0">
                <a:latin typeface="Calibri Light"/>
                <a:cs typeface="Calibri Light"/>
              </a:rPr>
              <a:t>g</a:t>
            </a:r>
            <a:r>
              <a:rPr sz="4400" spc="-95" dirty="0" smtClean="0">
                <a:latin typeface="Calibri Light"/>
                <a:cs typeface="Calibri Light"/>
              </a:rPr>
              <a:t> </a:t>
            </a:r>
            <a:r>
              <a:rPr sz="4400" spc="-35" dirty="0" smtClean="0">
                <a:latin typeface="Calibri Light"/>
                <a:cs typeface="Calibri Light"/>
              </a:rPr>
              <a:t>an</a:t>
            </a:r>
            <a:r>
              <a:rPr sz="4400" spc="0" dirty="0" smtClean="0">
                <a:latin typeface="Calibri Light"/>
                <a:cs typeface="Calibri Light"/>
              </a:rPr>
              <a:t>d</a:t>
            </a:r>
            <a:r>
              <a:rPr sz="4400" spc="-90" dirty="0" smtClean="0">
                <a:latin typeface="Calibri Light"/>
                <a:cs typeface="Calibri Light"/>
              </a:rPr>
              <a:t> </a:t>
            </a:r>
            <a:r>
              <a:rPr sz="4400" spc="-25" dirty="0" smtClean="0">
                <a:latin typeface="Calibri Light"/>
                <a:cs typeface="Calibri Light"/>
              </a:rPr>
              <a:t>S</a:t>
            </a:r>
            <a:r>
              <a:rPr sz="4400" spc="-85" dirty="0" smtClean="0">
                <a:latin typeface="Calibri Light"/>
                <a:cs typeface="Calibri Light"/>
              </a:rPr>
              <a:t>t</a:t>
            </a:r>
            <a:r>
              <a:rPr sz="4400" spc="-30" dirty="0" smtClean="0">
                <a:latin typeface="Calibri Light"/>
                <a:cs typeface="Calibri Light"/>
              </a:rPr>
              <a:t>eer</a:t>
            </a:r>
            <a:r>
              <a:rPr sz="4400" spc="-40" dirty="0" smtClean="0">
                <a:latin typeface="Calibri Light"/>
                <a:cs typeface="Calibri Light"/>
              </a:rPr>
              <a:t>i</a:t>
            </a:r>
            <a:r>
              <a:rPr sz="4400" spc="-45" dirty="0" smtClean="0">
                <a:latin typeface="Calibri Light"/>
                <a:cs typeface="Calibri Light"/>
              </a:rPr>
              <a:t>n</a:t>
            </a:r>
            <a:r>
              <a:rPr sz="4400" spc="0" dirty="0" smtClean="0">
                <a:latin typeface="Calibri Light"/>
                <a:cs typeface="Calibri Light"/>
              </a:rPr>
              <a:t>g</a:t>
            </a:r>
            <a:r>
              <a:rPr sz="4400" spc="-95" dirty="0" smtClean="0">
                <a:latin typeface="Calibri Light"/>
                <a:cs typeface="Calibri Light"/>
              </a:rPr>
              <a:t> </a:t>
            </a:r>
            <a:r>
              <a:rPr sz="4400" spc="-45" dirty="0" smtClean="0">
                <a:latin typeface="Calibri Light"/>
                <a:cs typeface="Calibri Light"/>
              </a:rPr>
              <a:t>w</a:t>
            </a:r>
            <a:r>
              <a:rPr sz="4400" spc="-25" dirty="0" smtClean="0">
                <a:latin typeface="Calibri Light"/>
                <a:cs typeface="Calibri Light"/>
              </a:rPr>
              <a:t>i</a:t>
            </a:r>
            <a:r>
              <a:rPr sz="4400" spc="-45" dirty="0" smtClean="0">
                <a:latin typeface="Calibri Light"/>
                <a:cs typeface="Calibri Light"/>
              </a:rPr>
              <a:t>t</a:t>
            </a:r>
            <a:r>
              <a:rPr sz="4400" spc="0" dirty="0" smtClean="0">
                <a:latin typeface="Calibri Light"/>
                <a:cs typeface="Calibri Light"/>
              </a:rPr>
              <a:t>h</a:t>
            </a:r>
            <a:endParaRPr sz="4400">
              <a:latin typeface="Calibri Light"/>
              <a:cs typeface="Calibri Light"/>
            </a:endParaRPr>
          </a:p>
          <a:p>
            <a:pPr marL="164465">
              <a:lnSpc>
                <a:spcPts val="5015"/>
              </a:lnSpc>
            </a:pPr>
            <a:r>
              <a:rPr sz="4400" spc="-114" dirty="0" smtClean="0">
                <a:latin typeface="Calibri Light"/>
                <a:cs typeface="Calibri Light"/>
              </a:rPr>
              <a:t>R</a:t>
            </a:r>
            <a:r>
              <a:rPr sz="4400" spc="-80" dirty="0" smtClean="0">
                <a:latin typeface="Calibri Light"/>
                <a:cs typeface="Calibri Light"/>
              </a:rPr>
              <a:t>e</a:t>
            </a:r>
            <a:r>
              <a:rPr sz="4400" spc="-25" dirty="0" smtClean="0">
                <a:latin typeface="Calibri Light"/>
                <a:cs typeface="Calibri Light"/>
              </a:rPr>
              <a:t>f</a:t>
            </a:r>
            <a:r>
              <a:rPr sz="4400" spc="-114" dirty="0" smtClean="0">
                <a:latin typeface="Calibri Light"/>
                <a:cs typeface="Calibri Light"/>
              </a:rPr>
              <a:t>r</a:t>
            </a:r>
            <a:r>
              <a:rPr sz="4400" spc="-35" dirty="0" smtClean="0">
                <a:latin typeface="Calibri Light"/>
                <a:cs typeface="Calibri Light"/>
              </a:rPr>
              <a:t>a</a:t>
            </a:r>
            <a:r>
              <a:rPr sz="4400" spc="-40" dirty="0" smtClean="0">
                <a:latin typeface="Calibri Light"/>
                <a:cs typeface="Calibri Light"/>
              </a:rPr>
              <a:t>c</a:t>
            </a:r>
            <a:r>
              <a:rPr sz="4400" spc="-25" dirty="0" smtClean="0">
                <a:latin typeface="Calibri Light"/>
                <a:cs typeface="Calibri Light"/>
              </a:rPr>
              <a:t>t</a:t>
            </a:r>
            <a:r>
              <a:rPr sz="4400" spc="-30" dirty="0" smtClean="0">
                <a:latin typeface="Calibri Light"/>
                <a:cs typeface="Calibri Light"/>
              </a:rPr>
              <a:t>i</a:t>
            </a:r>
            <a:r>
              <a:rPr sz="4400" spc="-55" dirty="0" smtClean="0">
                <a:latin typeface="Calibri Light"/>
                <a:cs typeface="Calibri Light"/>
              </a:rPr>
              <a:t>o</a:t>
            </a:r>
            <a:r>
              <a:rPr sz="4400" spc="0" dirty="0" smtClean="0">
                <a:latin typeface="Calibri Light"/>
                <a:cs typeface="Calibri Light"/>
              </a:rPr>
              <a:t>n</a:t>
            </a:r>
            <a:endParaRPr sz="4400">
              <a:latin typeface="Calibri Light"/>
              <a:cs typeface="Calibri Light"/>
            </a:endParaRPr>
          </a:p>
        </p:txBody>
      </p:sp>
      <p:sp>
        <p:nvSpPr>
          <p:cNvPr id="3" name="object 3"/>
          <p:cNvSpPr txBox="1"/>
          <p:nvPr/>
        </p:nvSpPr>
        <p:spPr>
          <a:xfrm>
            <a:off x="707542" y="1869358"/>
            <a:ext cx="7651750" cy="3023235"/>
          </a:xfrm>
          <a:prstGeom prst="rect">
            <a:avLst/>
          </a:prstGeom>
        </p:spPr>
        <p:txBody>
          <a:bodyPr vert="horz" wrap="square" lIns="0" tIns="0" rIns="0" bIns="0" rtlCol="0">
            <a:noAutofit/>
          </a:bodyPr>
          <a:lstStyle/>
          <a:p>
            <a:pPr marL="241300" marR="229235" indent="-228600">
              <a:lnSpc>
                <a:spcPct val="70100"/>
              </a:lnSpc>
              <a:buFont typeface="Arial"/>
              <a:buChar char="•"/>
              <a:tabLst>
                <a:tab pos="240665" algn="l"/>
              </a:tabLst>
            </a:pPr>
            <a:r>
              <a:rPr sz="2200" spc="-105" dirty="0">
                <a:solidFill>
                  <a:prstClr val="black"/>
                </a:solidFill>
                <a:cs typeface="Calibri"/>
              </a:rPr>
              <a:t>W</a:t>
            </a:r>
            <a:r>
              <a:rPr sz="2200" spc="-15" dirty="0">
                <a:solidFill>
                  <a:prstClr val="black"/>
                </a:solidFill>
                <a:cs typeface="Calibri"/>
              </a:rPr>
              <a:t>e</a:t>
            </a:r>
            <a:r>
              <a:rPr sz="2200" spc="15" dirty="0">
                <a:solidFill>
                  <a:prstClr val="black"/>
                </a:solidFill>
                <a:cs typeface="Calibri"/>
              </a:rPr>
              <a:t> </a:t>
            </a:r>
            <a:r>
              <a:rPr sz="2200" spc="-15" dirty="0">
                <a:solidFill>
                  <a:prstClr val="black"/>
                </a:solidFill>
                <a:cs typeface="Calibri"/>
              </a:rPr>
              <a:t>h</a:t>
            </a:r>
            <a:r>
              <a:rPr sz="2200" spc="-50" dirty="0">
                <a:solidFill>
                  <a:prstClr val="black"/>
                </a:solidFill>
                <a:cs typeface="Calibri"/>
              </a:rPr>
              <a:t>a</a:t>
            </a:r>
            <a:r>
              <a:rPr sz="2200" spc="-30" dirty="0">
                <a:solidFill>
                  <a:prstClr val="black"/>
                </a:solidFill>
                <a:cs typeface="Calibri"/>
              </a:rPr>
              <a:t>v</a:t>
            </a:r>
            <a:r>
              <a:rPr sz="2200" spc="-15" dirty="0">
                <a:solidFill>
                  <a:prstClr val="black"/>
                </a:solidFill>
                <a:cs typeface="Calibri"/>
              </a:rPr>
              <a:t>e </a:t>
            </a:r>
            <a:r>
              <a:rPr sz="2200" spc="-25" dirty="0">
                <a:solidFill>
                  <a:prstClr val="black"/>
                </a:solidFill>
                <a:cs typeface="Calibri"/>
              </a:rPr>
              <a:t>d</a:t>
            </a:r>
            <a:r>
              <a:rPr sz="2200" spc="-15" dirty="0">
                <a:solidFill>
                  <a:prstClr val="black"/>
                </a:solidFill>
                <a:cs typeface="Calibri"/>
              </a:rPr>
              <a:t>emon</a:t>
            </a:r>
            <a:r>
              <a:rPr sz="2200" spc="-30" dirty="0">
                <a:solidFill>
                  <a:prstClr val="black"/>
                </a:solidFill>
                <a:cs typeface="Calibri"/>
              </a:rPr>
              <a:t>s</a:t>
            </a:r>
            <a:r>
              <a:rPr sz="2200" spc="-10" dirty="0">
                <a:solidFill>
                  <a:prstClr val="black"/>
                </a:solidFill>
                <a:cs typeface="Calibri"/>
              </a:rPr>
              <a:t>t</a:t>
            </a:r>
            <a:r>
              <a:rPr sz="2200" spc="-60" dirty="0">
                <a:solidFill>
                  <a:prstClr val="black"/>
                </a:solidFill>
                <a:cs typeface="Calibri"/>
              </a:rPr>
              <a:t>r</a:t>
            </a:r>
            <a:r>
              <a:rPr sz="2200" spc="-35" dirty="0">
                <a:solidFill>
                  <a:prstClr val="black"/>
                </a:solidFill>
                <a:cs typeface="Calibri"/>
              </a:rPr>
              <a:t>a</a:t>
            </a:r>
            <a:r>
              <a:rPr sz="2200" spc="-40" dirty="0">
                <a:solidFill>
                  <a:prstClr val="black"/>
                </a:solidFill>
                <a:cs typeface="Calibri"/>
              </a:rPr>
              <a:t>t</a:t>
            </a:r>
            <a:r>
              <a:rPr sz="2200" spc="-15" dirty="0">
                <a:solidFill>
                  <a:prstClr val="black"/>
                </a:solidFill>
                <a:cs typeface="Calibri"/>
              </a:rPr>
              <a:t>ed</a:t>
            </a:r>
            <a:r>
              <a:rPr sz="2200" spc="25" dirty="0">
                <a:solidFill>
                  <a:prstClr val="black"/>
                </a:solidFill>
                <a:cs typeface="Calibri"/>
              </a:rPr>
              <a:t> </a:t>
            </a:r>
            <a:r>
              <a:rPr sz="2200" spc="-10" dirty="0">
                <a:solidFill>
                  <a:prstClr val="black"/>
                </a:solidFill>
                <a:cs typeface="Calibri"/>
              </a:rPr>
              <a:t>the</a:t>
            </a:r>
            <a:r>
              <a:rPr sz="2200" spc="10" dirty="0">
                <a:solidFill>
                  <a:prstClr val="black"/>
                </a:solidFill>
                <a:cs typeface="Calibri"/>
              </a:rPr>
              <a:t> </a:t>
            </a:r>
            <a:r>
              <a:rPr sz="2200" spc="-10" dirty="0">
                <a:solidFill>
                  <a:prstClr val="black"/>
                </a:solidFill>
                <a:cs typeface="Calibri"/>
              </a:rPr>
              <a:t>ability</a:t>
            </a:r>
            <a:r>
              <a:rPr sz="2200" spc="-20" dirty="0">
                <a:solidFill>
                  <a:prstClr val="black"/>
                </a:solidFill>
                <a:cs typeface="Calibri"/>
              </a:rPr>
              <a:t> </a:t>
            </a:r>
            <a:r>
              <a:rPr sz="2200" spc="-40" dirty="0">
                <a:solidFill>
                  <a:prstClr val="black"/>
                </a:solidFill>
                <a:cs typeface="Calibri"/>
              </a:rPr>
              <a:t>t</a:t>
            </a:r>
            <a:r>
              <a:rPr sz="2200" spc="-15" dirty="0">
                <a:solidFill>
                  <a:prstClr val="black"/>
                </a:solidFill>
                <a:cs typeface="Calibri"/>
              </a:rPr>
              <a:t>o</a:t>
            </a:r>
            <a:r>
              <a:rPr sz="2200" spc="20" dirty="0">
                <a:solidFill>
                  <a:prstClr val="black"/>
                </a:solidFill>
                <a:cs typeface="Calibri"/>
              </a:rPr>
              <a:t> </a:t>
            </a:r>
            <a:r>
              <a:rPr sz="2200" spc="-15" dirty="0">
                <a:solidFill>
                  <a:prstClr val="black"/>
                </a:solidFill>
                <a:cs typeface="Calibri"/>
              </a:rPr>
              <a:t>use</a:t>
            </a:r>
            <a:r>
              <a:rPr sz="2200" spc="5" dirty="0">
                <a:solidFill>
                  <a:prstClr val="black"/>
                </a:solidFill>
                <a:cs typeface="Calibri"/>
              </a:rPr>
              <a:t> </a:t>
            </a:r>
            <a:r>
              <a:rPr sz="2200" spc="-15" dirty="0">
                <a:solidFill>
                  <a:prstClr val="black"/>
                </a:solidFill>
                <a:cs typeface="Calibri"/>
              </a:rPr>
              <a:t>a</a:t>
            </a:r>
            <a:r>
              <a:rPr sz="2200" spc="-5" dirty="0">
                <a:solidFill>
                  <a:prstClr val="black"/>
                </a:solidFill>
                <a:cs typeface="Calibri"/>
              </a:rPr>
              <a:t> </a:t>
            </a:r>
            <a:r>
              <a:rPr sz="2200" spc="-15" dirty="0">
                <a:solidFill>
                  <a:prstClr val="black"/>
                </a:solidFill>
                <a:cs typeface="Calibri"/>
              </a:rPr>
              <a:t>plasma</a:t>
            </a:r>
            <a:r>
              <a:rPr sz="2200" spc="-5" dirty="0">
                <a:solidFill>
                  <a:prstClr val="black"/>
                </a:solidFill>
                <a:cs typeface="Calibri"/>
              </a:rPr>
              <a:t> </a:t>
            </a:r>
            <a:r>
              <a:rPr sz="2200" spc="-60" dirty="0">
                <a:solidFill>
                  <a:prstClr val="black"/>
                </a:solidFill>
                <a:cs typeface="Calibri"/>
              </a:rPr>
              <a:t>f</a:t>
            </a:r>
            <a:r>
              <a:rPr sz="2200" spc="-10" dirty="0">
                <a:solidFill>
                  <a:prstClr val="black"/>
                </a:solidFill>
                <a:cs typeface="Calibri"/>
              </a:rPr>
              <a:t>or mani</a:t>
            </a:r>
            <a:r>
              <a:rPr sz="2200" spc="-25" dirty="0">
                <a:solidFill>
                  <a:prstClr val="black"/>
                </a:solidFill>
                <a:cs typeface="Calibri"/>
              </a:rPr>
              <a:t>p</a:t>
            </a:r>
            <a:r>
              <a:rPr sz="2200" spc="-10" dirty="0">
                <a:solidFill>
                  <a:prstClr val="black"/>
                </a:solidFill>
                <a:cs typeface="Calibri"/>
              </a:rPr>
              <a:t>ul</a:t>
            </a:r>
            <a:r>
              <a:rPr sz="2200" spc="-40" dirty="0">
                <a:solidFill>
                  <a:prstClr val="black"/>
                </a:solidFill>
                <a:cs typeface="Calibri"/>
              </a:rPr>
              <a:t>a</a:t>
            </a:r>
            <a:r>
              <a:rPr sz="2200" dirty="0">
                <a:solidFill>
                  <a:prstClr val="black"/>
                </a:solidFill>
                <a:cs typeface="Calibri"/>
              </a:rPr>
              <a:t>tion</a:t>
            </a:r>
            <a:r>
              <a:rPr sz="2200" spc="-10" dirty="0">
                <a:solidFill>
                  <a:prstClr val="black"/>
                </a:solidFill>
                <a:cs typeface="Calibri"/>
              </a:rPr>
              <a:t> of </a:t>
            </a:r>
            <a:r>
              <a:rPr sz="2200" spc="-15" dirty="0">
                <a:solidFill>
                  <a:prstClr val="black"/>
                </a:solidFill>
                <a:cs typeface="Calibri"/>
              </a:rPr>
              <a:t>a</a:t>
            </a:r>
            <a:r>
              <a:rPr sz="2200" spc="-40" dirty="0">
                <a:solidFill>
                  <a:prstClr val="black"/>
                </a:solidFill>
                <a:cs typeface="Calibri"/>
              </a:rPr>
              <a:t>nt</a:t>
            </a:r>
            <a:r>
              <a:rPr sz="2200" spc="-15" dirty="0">
                <a:solidFill>
                  <a:prstClr val="black"/>
                </a:solidFill>
                <a:cs typeface="Calibri"/>
              </a:rPr>
              <a:t>en</a:t>
            </a:r>
            <a:r>
              <a:rPr sz="2200" spc="-25" dirty="0">
                <a:solidFill>
                  <a:prstClr val="black"/>
                </a:solidFill>
                <a:cs typeface="Calibri"/>
              </a:rPr>
              <a:t>n</a:t>
            </a:r>
            <a:r>
              <a:rPr sz="2200" spc="-15" dirty="0">
                <a:solidFill>
                  <a:prstClr val="black"/>
                </a:solidFill>
                <a:cs typeface="Calibri"/>
              </a:rPr>
              <a:t>a</a:t>
            </a:r>
            <a:r>
              <a:rPr sz="2200" spc="5" dirty="0">
                <a:solidFill>
                  <a:prstClr val="black"/>
                </a:solidFill>
                <a:cs typeface="Calibri"/>
              </a:rPr>
              <a:t> </a:t>
            </a:r>
            <a:r>
              <a:rPr sz="2200" spc="-10" dirty="0">
                <a:solidFill>
                  <a:prstClr val="black"/>
                </a:solidFill>
                <a:cs typeface="Calibri"/>
              </a:rPr>
              <a:t>signals</a:t>
            </a:r>
            <a:r>
              <a:rPr sz="2200" spc="-15" dirty="0">
                <a:solidFill>
                  <a:prstClr val="black"/>
                </a:solidFill>
                <a:cs typeface="Calibri"/>
              </a:rPr>
              <a:t> b</a:t>
            </a:r>
            <a:r>
              <a:rPr sz="2200" spc="-10" dirty="0">
                <a:solidFill>
                  <a:prstClr val="black"/>
                </a:solidFill>
                <a:cs typeface="Calibri"/>
              </a:rPr>
              <a:t>y</a:t>
            </a:r>
            <a:r>
              <a:rPr sz="2200" spc="10" dirty="0">
                <a:solidFill>
                  <a:prstClr val="black"/>
                </a:solidFill>
                <a:cs typeface="Calibri"/>
              </a:rPr>
              <a:t> </a:t>
            </a:r>
            <a:r>
              <a:rPr sz="2200" spc="-60" dirty="0">
                <a:solidFill>
                  <a:prstClr val="black"/>
                </a:solidFill>
                <a:cs typeface="Calibri"/>
              </a:rPr>
              <a:t>f</a:t>
            </a:r>
            <a:r>
              <a:rPr sz="2200" spc="-10" dirty="0">
                <a:solidFill>
                  <a:prstClr val="black"/>
                </a:solidFill>
                <a:cs typeface="Calibri"/>
              </a:rPr>
              <a:t>ocusing</a:t>
            </a:r>
            <a:r>
              <a:rPr sz="2200" spc="-5" dirty="0">
                <a:solidFill>
                  <a:prstClr val="black"/>
                </a:solidFill>
                <a:cs typeface="Calibri"/>
              </a:rPr>
              <a:t> </a:t>
            </a:r>
            <a:r>
              <a:rPr sz="2200" spc="-15" dirty="0">
                <a:solidFill>
                  <a:prstClr val="black"/>
                </a:solidFill>
                <a:cs typeface="Calibri"/>
              </a:rPr>
              <a:t>a</a:t>
            </a:r>
            <a:r>
              <a:rPr sz="2200" spc="-5" dirty="0">
                <a:solidFill>
                  <a:prstClr val="black"/>
                </a:solidFill>
                <a:cs typeface="Calibri"/>
              </a:rPr>
              <a:t> </a:t>
            </a:r>
            <a:r>
              <a:rPr sz="2200" spc="-15" dirty="0">
                <a:solidFill>
                  <a:prstClr val="black"/>
                </a:solidFill>
                <a:cs typeface="Calibri"/>
              </a:rPr>
              <a:t>wide</a:t>
            </a:r>
            <a:r>
              <a:rPr sz="2200" spc="-5" dirty="0">
                <a:solidFill>
                  <a:prstClr val="black"/>
                </a:solidFill>
                <a:cs typeface="Calibri"/>
              </a:rPr>
              <a:t> </a:t>
            </a:r>
            <a:r>
              <a:rPr sz="2200" spc="-15" dirty="0">
                <a:solidFill>
                  <a:prstClr val="black"/>
                </a:solidFill>
                <a:cs typeface="Calibri"/>
              </a:rPr>
              <a:t>beam</a:t>
            </a:r>
            <a:r>
              <a:rPr sz="2200" spc="10" dirty="0">
                <a:solidFill>
                  <a:prstClr val="black"/>
                </a:solidFill>
                <a:cs typeface="Calibri"/>
              </a:rPr>
              <a:t> </a:t>
            </a:r>
            <a:r>
              <a:rPr sz="2200" dirty="0">
                <a:solidFill>
                  <a:prstClr val="black"/>
                </a:solidFill>
                <a:cs typeface="Calibri"/>
              </a:rPr>
              <a:t>i</a:t>
            </a:r>
            <a:r>
              <a:rPr sz="2200" spc="-30" dirty="0">
                <a:solidFill>
                  <a:prstClr val="black"/>
                </a:solidFill>
                <a:cs typeface="Calibri"/>
              </a:rPr>
              <a:t>n</a:t>
            </a:r>
            <a:r>
              <a:rPr sz="2200" spc="-40" dirty="0">
                <a:solidFill>
                  <a:prstClr val="black"/>
                </a:solidFill>
                <a:cs typeface="Calibri"/>
              </a:rPr>
              <a:t>t</a:t>
            </a:r>
            <a:r>
              <a:rPr sz="2200" spc="-15" dirty="0">
                <a:solidFill>
                  <a:prstClr val="black"/>
                </a:solidFill>
                <a:cs typeface="Calibri"/>
              </a:rPr>
              <a:t>o</a:t>
            </a:r>
            <a:r>
              <a:rPr sz="2200" spc="5" dirty="0">
                <a:solidFill>
                  <a:prstClr val="black"/>
                </a:solidFill>
                <a:cs typeface="Calibri"/>
              </a:rPr>
              <a:t> </a:t>
            </a:r>
            <a:r>
              <a:rPr sz="2200" spc="-15" dirty="0">
                <a:solidFill>
                  <a:prstClr val="black"/>
                </a:solidFill>
                <a:cs typeface="Calibri"/>
              </a:rPr>
              <a:t>a mo</a:t>
            </a:r>
            <a:r>
              <a:rPr sz="2200" spc="-30" dirty="0">
                <a:solidFill>
                  <a:prstClr val="black"/>
                </a:solidFill>
                <a:cs typeface="Calibri"/>
              </a:rPr>
              <a:t>r</a:t>
            </a:r>
            <a:r>
              <a:rPr sz="2200" spc="-15" dirty="0">
                <a:solidFill>
                  <a:prstClr val="black"/>
                </a:solidFill>
                <a:cs typeface="Calibri"/>
              </a:rPr>
              <a:t>e n</a:t>
            </a:r>
            <a:r>
              <a:rPr sz="2200" spc="-10" dirty="0">
                <a:solidFill>
                  <a:prstClr val="black"/>
                </a:solidFill>
                <a:cs typeface="Calibri"/>
              </a:rPr>
              <a:t>ar</a:t>
            </a:r>
            <a:r>
              <a:rPr sz="2200" spc="-45" dirty="0">
                <a:solidFill>
                  <a:prstClr val="black"/>
                </a:solidFill>
                <a:cs typeface="Calibri"/>
              </a:rPr>
              <a:t>r</a:t>
            </a:r>
            <a:r>
              <a:rPr sz="2200" spc="-15" dirty="0">
                <a:solidFill>
                  <a:prstClr val="black"/>
                </a:solidFill>
                <a:cs typeface="Calibri"/>
              </a:rPr>
              <a:t>ow</a:t>
            </a:r>
            <a:r>
              <a:rPr sz="2200" spc="-10" dirty="0">
                <a:solidFill>
                  <a:prstClr val="black"/>
                </a:solidFill>
                <a:cs typeface="Calibri"/>
              </a:rPr>
              <a:t> </a:t>
            </a:r>
            <a:r>
              <a:rPr sz="2200" spc="-15" dirty="0">
                <a:solidFill>
                  <a:prstClr val="black"/>
                </a:solidFill>
                <a:cs typeface="Calibri"/>
              </a:rPr>
              <a:t>beam and</a:t>
            </a:r>
            <a:r>
              <a:rPr sz="2200" spc="-5" dirty="0">
                <a:solidFill>
                  <a:prstClr val="black"/>
                </a:solidFill>
                <a:cs typeface="Calibri"/>
              </a:rPr>
              <a:t> </a:t>
            </a:r>
            <a:r>
              <a:rPr sz="2200" spc="-10" dirty="0">
                <a:solidFill>
                  <a:prstClr val="black"/>
                </a:solidFill>
                <a:cs typeface="Calibri"/>
              </a:rPr>
              <a:t>also</a:t>
            </a:r>
            <a:r>
              <a:rPr sz="2200" spc="10" dirty="0">
                <a:solidFill>
                  <a:prstClr val="black"/>
                </a:solidFill>
                <a:cs typeface="Calibri"/>
              </a:rPr>
              <a:t> </a:t>
            </a:r>
            <a:r>
              <a:rPr sz="2200" spc="-35" dirty="0">
                <a:solidFill>
                  <a:prstClr val="black"/>
                </a:solidFill>
                <a:cs typeface="Calibri"/>
              </a:rPr>
              <a:t>b</a:t>
            </a:r>
            <a:r>
              <a:rPr sz="2200" spc="-10" dirty="0">
                <a:solidFill>
                  <a:prstClr val="black"/>
                </a:solidFill>
                <a:cs typeface="Calibri"/>
              </a:rPr>
              <a:t>y</a:t>
            </a:r>
            <a:r>
              <a:rPr sz="2200" spc="5" dirty="0">
                <a:solidFill>
                  <a:prstClr val="black"/>
                </a:solidFill>
                <a:cs typeface="Calibri"/>
              </a:rPr>
              <a:t> </a:t>
            </a:r>
            <a:r>
              <a:rPr sz="2200" spc="-30" dirty="0">
                <a:solidFill>
                  <a:prstClr val="black"/>
                </a:solidFill>
                <a:cs typeface="Calibri"/>
              </a:rPr>
              <a:t>s</a:t>
            </a:r>
            <a:r>
              <a:rPr sz="2200" spc="-40" dirty="0">
                <a:solidFill>
                  <a:prstClr val="black"/>
                </a:solidFill>
                <a:cs typeface="Calibri"/>
              </a:rPr>
              <a:t>t</a:t>
            </a:r>
            <a:r>
              <a:rPr sz="2200" spc="-10" dirty="0">
                <a:solidFill>
                  <a:prstClr val="black"/>
                </a:solidFill>
                <a:cs typeface="Calibri"/>
              </a:rPr>
              <a:t>eering</a:t>
            </a:r>
            <a:r>
              <a:rPr sz="2200" spc="10" dirty="0">
                <a:solidFill>
                  <a:prstClr val="black"/>
                </a:solidFill>
                <a:cs typeface="Calibri"/>
              </a:rPr>
              <a:t> </a:t>
            </a:r>
            <a:r>
              <a:rPr sz="2200" spc="-10" dirty="0">
                <a:solidFill>
                  <a:prstClr val="black"/>
                </a:solidFill>
                <a:cs typeface="Calibri"/>
              </a:rPr>
              <a:t>the</a:t>
            </a:r>
            <a:r>
              <a:rPr sz="2200" spc="-5" dirty="0">
                <a:solidFill>
                  <a:prstClr val="black"/>
                </a:solidFill>
                <a:cs typeface="Calibri"/>
              </a:rPr>
              <a:t> </a:t>
            </a:r>
            <a:r>
              <a:rPr sz="2200" spc="-15" dirty="0">
                <a:solidFill>
                  <a:prstClr val="black"/>
                </a:solidFill>
                <a:cs typeface="Calibri"/>
              </a:rPr>
              <a:t>beam.</a:t>
            </a:r>
            <a:endParaRPr sz="2200" dirty="0">
              <a:solidFill>
                <a:prstClr val="black"/>
              </a:solidFill>
              <a:cs typeface="Calibri"/>
            </a:endParaRPr>
          </a:p>
          <a:p>
            <a:pPr>
              <a:lnSpc>
                <a:spcPts val="950"/>
              </a:lnSpc>
              <a:spcBef>
                <a:spcPts val="46"/>
              </a:spcBef>
              <a:buFont typeface="Arial"/>
              <a:buChar char="•"/>
            </a:pPr>
            <a:endParaRPr sz="950" dirty="0">
              <a:solidFill>
                <a:prstClr val="black"/>
              </a:solidFill>
            </a:endParaRPr>
          </a:p>
          <a:p>
            <a:pPr marL="241300" marR="113664" indent="-228600" algn="just">
              <a:lnSpc>
                <a:spcPct val="70000"/>
              </a:lnSpc>
              <a:buFont typeface="Arial"/>
              <a:buChar char="•"/>
              <a:tabLst>
                <a:tab pos="240665" algn="l"/>
              </a:tabLst>
            </a:pPr>
            <a:r>
              <a:rPr sz="2200" spc="-15" dirty="0">
                <a:solidFill>
                  <a:prstClr val="black"/>
                </a:solidFill>
                <a:cs typeface="Calibri"/>
              </a:rPr>
              <a:t>Sho</a:t>
            </a:r>
            <a:r>
              <a:rPr sz="2200" spc="-50" dirty="0">
                <a:solidFill>
                  <a:prstClr val="black"/>
                </a:solidFill>
                <a:cs typeface="Calibri"/>
              </a:rPr>
              <a:t>w</a:t>
            </a:r>
            <a:r>
              <a:rPr sz="2200" spc="-10" dirty="0">
                <a:solidFill>
                  <a:prstClr val="black"/>
                </a:solidFill>
                <a:cs typeface="Calibri"/>
              </a:rPr>
              <a:t>s</a:t>
            </a:r>
            <a:r>
              <a:rPr sz="2200" spc="20" dirty="0">
                <a:solidFill>
                  <a:prstClr val="black"/>
                </a:solidFill>
                <a:cs typeface="Calibri"/>
              </a:rPr>
              <a:t> </a:t>
            </a:r>
            <a:r>
              <a:rPr sz="2200" spc="-10" dirty="0">
                <a:solidFill>
                  <a:prstClr val="black"/>
                </a:solidFill>
                <a:cs typeface="Calibri"/>
              </a:rPr>
              <a:t>the</a:t>
            </a:r>
            <a:r>
              <a:rPr sz="2200" spc="-5" dirty="0">
                <a:solidFill>
                  <a:prstClr val="black"/>
                </a:solidFill>
                <a:cs typeface="Calibri"/>
              </a:rPr>
              <a:t> </a:t>
            </a:r>
            <a:r>
              <a:rPr sz="2200" spc="-50" dirty="0">
                <a:solidFill>
                  <a:prstClr val="black"/>
                </a:solidFill>
                <a:cs typeface="Calibri"/>
              </a:rPr>
              <a:t>e</a:t>
            </a:r>
            <a:r>
              <a:rPr sz="2200" spc="-10" dirty="0">
                <a:solidFill>
                  <a:prstClr val="black"/>
                </a:solidFill>
                <a:cs typeface="Calibri"/>
              </a:rPr>
              <a:t>xperi</a:t>
            </a:r>
            <a:r>
              <a:rPr sz="2200" spc="-25" dirty="0">
                <a:solidFill>
                  <a:prstClr val="black"/>
                </a:solidFill>
                <a:cs typeface="Calibri"/>
              </a:rPr>
              <a:t>m</a:t>
            </a:r>
            <a:r>
              <a:rPr sz="2200" spc="-15" dirty="0">
                <a:solidFill>
                  <a:prstClr val="black"/>
                </a:solidFill>
                <a:cs typeface="Calibri"/>
              </a:rPr>
              <a:t>e</a:t>
            </a:r>
            <a:r>
              <a:rPr sz="2200" spc="-45" dirty="0">
                <a:solidFill>
                  <a:prstClr val="black"/>
                </a:solidFill>
                <a:cs typeface="Calibri"/>
              </a:rPr>
              <a:t>n</a:t>
            </a:r>
            <a:r>
              <a:rPr sz="2200" spc="-40" dirty="0">
                <a:solidFill>
                  <a:prstClr val="black"/>
                </a:solidFill>
                <a:cs typeface="Calibri"/>
              </a:rPr>
              <a:t>t</a:t>
            </a:r>
            <a:r>
              <a:rPr sz="2200" spc="-10" dirty="0">
                <a:solidFill>
                  <a:prstClr val="black"/>
                </a:solidFill>
                <a:cs typeface="Calibri"/>
              </a:rPr>
              <a:t>al</a:t>
            </a:r>
            <a:r>
              <a:rPr sz="2200" spc="30" dirty="0">
                <a:solidFill>
                  <a:prstClr val="black"/>
                </a:solidFill>
                <a:cs typeface="Calibri"/>
              </a:rPr>
              <a:t> </a:t>
            </a:r>
            <a:r>
              <a:rPr sz="2200" spc="-10" dirty="0">
                <a:solidFill>
                  <a:prstClr val="black"/>
                </a:solidFill>
                <a:cs typeface="Calibri"/>
              </a:rPr>
              <a:t>s</a:t>
            </a:r>
            <a:r>
              <a:rPr sz="2200" spc="-25" dirty="0">
                <a:solidFill>
                  <a:prstClr val="black"/>
                </a:solidFill>
                <a:cs typeface="Calibri"/>
              </a:rPr>
              <a:t>e</a:t>
            </a:r>
            <a:r>
              <a:rPr sz="2200" spc="-10" dirty="0">
                <a:solidFill>
                  <a:prstClr val="black"/>
                </a:solidFill>
                <a:cs typeface="Calibri"/>
              </a:rPr>
              <a:t>t</a:t>
            </a:r>
            <a:r>
              <a:rPr sz="2200" spc="-15" dirty="0">
                <a:solidFill>
                  <a:prstClr val="black"/>
                </a:solidFill>
                <a:cs typeface="Calibri"/>
              </a:rPr>
              <a:t>-up</a:t>
            </a:r>
            <a:r>
              <a:rPr sz="2200" spc="-5" dirty="0">
                <a:solidFill>
                  <a:prstClr val="black"/>
                </a:solidFill>
                <a:cs typeface="Calibri"/>
              </a:rPr>
              <a:t> </a:t>
            </a:r>
            <a:r>
              <a:rPr sz="2200" spc="-50" dirty="0">
                <a:solidFill>
                  <a:prstClr val="black"/>
                </a:solidFill>
                <a:cs typeface="Calibri"/>
              </a:rPr>
              <a:t>f</a:t>
            </a:r>
            <a:r>
              <a:rPr sz="2200" spc="-10" dirty="0">
                <a:solidFill>
                  <a:prstClr val="black"/>
                </a:solidFill>
                <a:cs typeface="Calibri"/>
              </a:rPr>
              <a:t>or</a:t>
            </a:r>
            <a:r>
              <a:rPr sz="2200" spc="5" dirty="0">
                <a:solidFill>
                  <a:prstClr val="black"/>
                </a:solidFill>
                <a:cs typeface="Calibri"/>
              </a:rPr>
              <a:t> </a:t>
            </a:r>
            <a:r>
              <a:rPr sz="2200" spc="-15" dirty="0">
                <a:solidFill>
                  <a:prstClr val="black"/>
                </a:solidFill>
                <a:cs typeface="Calibri"/>
              </a:rPr>
              <a:t>beam </a:t>
            </a:r>
            <a:r>
              <a:rPr sz="2200" spc="-30" dirty="0">
                <a:solidFill>
                  <a:prstClr val="black"/>
                </a:solidFill>
                <a:cs typeface="Calibri"/>
              </a:rPr>
              <a:t>s</a:t>
            </a:r>
            <a:r>
              <a:rPr sz="2200" spc="-40" dirty="0">
                <a:solidFill>
                  <a:prstClr val="black"/>
                </a:solidFill>
                <a:cs typeface="Calibri"/>
              </a:rPr>
              <a:t>t</a:t>
            </a:r>
            <a:r>
              <a:rPr sz="2200" spc="-10" dirty="0">
                <a:solidFill>
                  <a:prstClr val="black"/>
                </a:solidFill>
                <a:cs typeface="Calibri"/>
              </a:rPr>
              <a:t>eering</a:t>
            </a:r>
            <a:r>
              <a:rPr sz="2200" spc="10" dirty="0">
                <a:solidFill>
                  <a:prstClr val="black"/>
                </a:solidFill>
                <a:cs typeface="Calibri"/>
              </a:rPr>
              <a:t> </a:t>
            </a:r>
            <a:r>
              <a:rPr sz="2200" spc="-15" dirty="0">
                <a:solidFill>
                  <a:prstClr val="black"/>
                </a:solidFill>
                <a:cs typeface="Calibri"/>
              </a:rPr>
              <a:t>and</a:t>
            </a:r>
            <a:r>
              <a:rPr sz="2200" spc="-5" dirty="0">
                <a:solidFill>
                  <a:prstClr val="black"/>
                </a:solidFill>
                <a:cs typeface="Calibri"/>
              </a:rPr>
              <a:t> </a:t>
            </a:r>
            <a:r>
              <a:rPr sz="2200" spc="-10" dirty="0">
                <a:solidFill>
                  <a:prstClr val="black"/>
                </a:solidFill>
                <a:cs typeface="Calibri"/>
              </a:rPr>
              <a:t>lensing.  </a:t>
            </a:r>
            <a:r>
              <a:rPr sz="2200" spc="-15" dirty="0">
                <a:solidFill>
                  <a:prstClr val="black"/>
                </a:solidFill>
                <a:cs typeface="Calibri"/>
              </a:rPr>
              <a:t>A</a:t>
            </a:r>
            <a:r>
              <a:rPr sz="2200" spc="-10" dirty="0">
                <a:solidFill>
                  <a:prstClr val="black"/>
                </a:solidFill>
                <a:cs typeface="Calibri"/>
              </a:rPr>
              <a:t> nar</a:t>
            </a:r>
            <a:r>
              <a:rPr sz="2200" spc="-40" dirty="0">
                <a:solidFill>
                  <a:prstClr val="black"/>
                </a:solidFill>
                <a:cs typeface="Calibri"/>
              </a:rPr>
              <a:t>r</a:t>
            </a:r>
            <a:r>
              <a:rPr sz="2200" spc="-15" dirty="0">
                <a:solidFill>
                  <a:prstClr val="black"/>
                </a:solidFill>
                <a:cs typeface="Calibri"/>
              </a:rPr>
              <a:t>o</a:t>
            </a:r>
            <a:r>
              <a:rPr sz="2200" spc="-25" dirty="0">
                <a:solidFill>
                  <a:prstClr val="black"/>
                </a:solidFill>
                <a:cs typeface="Calibri"/>
              </a:rPr>
              <a:t>w</a:t>
            </a:r>
            <a:r>
              <a:rPr sz="2200" spc="-15" dirty="0">
                <a:solidFill>
                  <a:prstClr val="black"/>
                </a:solidFill>
                <a:cs typeface="Calibri"/>
              </a:rPr>
              <a:t>-beam 24</a:t>
            </a:r>
            <a:r>
              <a:rPr sz="2200" spc="-5" dirty="0">
                <a:solidFill>
                  <a:prstClr val="black"/>
                </a:solidFill>
                <a:cs typeface="Calibri"/>
              </a:rPr>
              <a:t> </a:t>
            </a:r>
            <a:r>
              <a:rPr sz="2200" spc="-15" dirty="0">
                <a:solidFill>
                  <a:prstClr val="black"/>
                </a:solidFill>
                <a:cs typeface="Calibri"/>
              </a:rPr>
              <a:t>GHz</a:t>
            </a:r>
            <a:r>
              <a:rPr sz="2200" spc="15" dirty="0">
                <a:solidFill>
                  <a:prstClr val="black"/>
                </a:solidFill>
                <a:cs typeface="Calibri"/>
              </a:rPr>
              <a:t> </a:t>
            </a:r>
            <a:r>
              <a:rPr sz="2200" spc="-10" dirty="0">
                <a:solidFill>
                  <a:prstClr val="black"/>
                </a:solidFill>
                <a:cs typeface="Calibri"/>
              </a:rPr>
              <a:t>signal</a:t>
            </a:r>
            <a:r>
              <a:rPr sz="2200" spc="-15" dirty="0">
                <a:solidFill>
                  <a:prstClr val="black"/>
                </a:solidFill>
                <a:cs typeface="Calibri"/>
              </a:rPr>
              <a:t> </a:t>
            </a:r>
            <a:r>
              <a:rPr sz="2200" spc="-10" dirty="0">
                <a:solidFill>
                  <a:prstClr val="black"/>
                </a:solidFill>
                <a:cs typeface="Calibri"/>
              </a:rPr>
              <a:t>is di</a:t>
            </a:r>
            <a:r>
              <a:rPr sz="2200" spc="-35" dirty="0">
                <a:solidFill>
                  <a:prstClr val="black"/>
                </a:solidFill>
                <a:cs typeface="Calibri"/>
              </a:rPr>
              <a:t>r</a:t>
            </a:r>
            <a:r>
              <a:rPr sz="2200" spc="-10" dirty="0">
                <a:solidFill>
                  <a:prstClr val="black"/>
                </a:solidFill>
                <a:cs typeface="Calibri"/>
              </a:rPr>
              <a:t>ec</a:t>
            </a:r>
            <a:r>
              <a:rPr sz="2200" spc="-45" dirty="0">
                <a:solidFill>
                  <a:prstClr val="black"/>
                </a:solidFill>
                <a:cs typeface="Calibri"/>
              </a:rPr>
              <a:t>t</a:t>
            </a:r>
            <a:r>
              <a:rPr sz="2200" spc="-15" dirty="0">
                <a:solidFill>
                  <a:prstClr val="black"/>
                </a:solidFill>
                <a:cs typeface="Calibri"/>
              </a:rPr>
              <a:t>ed</a:t>
            </a:r>
            <a:r>
              <a:rPr sz="2200" spc="-5" dirty="0">
                <a:solidFill>
                  <a:prstClr val="black"/>
                </a:solidFill>
                <a:cs typeface="Calibri"/>
              </a:rPr>
              <a:t> i</a:t>
            </a:r>
            <a:r>
              <a:rPr sz="2200" spc="-35" dirty="0">
                <a:solidFill>
                  <a:prstClr val="black"/>
                </a:solidFill>
                <a:cs typeface="Calibri"/>
              </a:rPr>
              <a:t>n</a:t>
            </a:r>
            <a:r>
              <a:rPr sz="2200" spc="-40" dirty="0">
                <a:solidFill>
                  <a:prstClr val="black"/>
                </a:solidFill>
                <a:cs typeface="Calibri"/>
              </a:rPr>
              <a:t>t</a:t>
            </a:r>
            <a:r>
              <a:rPr sz="2200" spc="-15" dirty="0">
                <a:solidFill>
                  <a:prstClr val="black"/>
                </a:solidFill>
                <a:cs typeface="Calibri"/>
              </a:rPr>
              <a:t>o</a:t>
            </a:r>
            <a:r>
              <a:rPr sz="2200" spc="5" dirty="0">
                <a:solidFill>
                  <a:prstClr val="black"/>
                </a:solidFill>
                <a:cs typeface="Calibri"/>
              </a:rPr>
              <a:t> </a:t>
            </a:r>
            <a:r>
              <a:rPr sz="2200" spc="-10" dirty="0">
                <a:solidFill>
                  <a:prstClr val="black"/>
                </a:solidFill>
                <a:cs typeface="Calibri"/>
              </a:rPr>
              <a:t>the</a:t>
            </a:r>
            <a:r>
              <a:rPr sz="2200" spc="10" dirty="0">
                <a:solidFill>
                  <a:prstClr val="black"/>
                </a:solidFill>
                <a:cs typeface="Calibri"/>
              </a:rPr>
              <a:t> </a:t>
            </a:r>
            <a:r>
              <a:rPr sz="2200" spc="-10" dirty="0">
                <a:solidFill>
                  <a:prstClr val="black"/>
                </a:solidFill>
                <a:cs typeface="Calibri"/>
              </a:rPr>
              <a:t>side</a:t>
            </a:r>
            <a:r>
              <a:rPr sz="2200" spc="5" dirty="0">
                <a:solidFill>
                  <a:prstClr val="black"/>
                </a:solidFill>
                <a:cs typeface="Calibri"/>
              </a:rPr>
              <a:t> </a:t>
            </a:r>
            <a:r>
              <a:rPr sz="2200" spc="-10" dirty="0">
                <a:solidFill>
                  <a:prstClr val="black"/>
                </a:solidFill>
                <a:cs typeface="Calibri"/>
              </a:rPr>
              <a:t>of</a:t>
            </a:r>
            <a:r>
              <a:rPr sz="2200" spc="5" dirty="0">
                <a:solidFill>
                  <a:prstClr val="black"/>
                </a:solidFill>
                <a:cs typeface="Calibri"/>
              </a:rPr>
              <a:t> </a:t>
            </a:r>
            <a:r>
              <a:rPr sz="2200" spc="-15" dirty="0">
                <a:solidFill>
                  <a:prstClr val="black"/>
                </a:solidFill>
                <a:cs typeface="Calibri"/>
              </a:rPr>
              <a:t>a</a:t>
            </a:r>
            <a:r>
              <a:rPr sz="2200" spc="-5" dirty="0">
                <a:solidFill>
                  <a:prstClr val="black"/>
                </a:solidFill>
                <a:cs typeface="Calibri"/>
              </a:rPr>
              <a:t> </a:t>
            </a:r>
            <a:r>
              <a:rPr sz="2200" spc="-10" dirty="0">
                <a:solidFill>
                  <a:prstClr val="black"/>
                </a:solidFill>
                <a:cs typeface="Calibri"/>
              </a:rPr>
              <a:t>1.5</a:t>
            </a:r>
            <a:r>
              <a:rPr sz="2200" spc="-5" dirty="0">
                <a:solidFill>
                  <a:prstClr val="black"/>
                </a:solidFill>
                <a:cs typeface="Calibri"/>
              </a:rPr>
              <a:t> </a:t>
            </a:r>
            <a:r>
              <a:rPr sz="2200" spc="-10" dirty="0">
                <a:solidFill>
                  <a:prstClr val="black"/>
                </a:solidFill>
                <a:cs typeface="Calibri"/>
              </a:rPr>
              <a:t>in</a:t>
            </a:r>
            <a:r>
              <a:rPr sz="2200" spc="-20" dirty="0">
                <a:solidFill>
                  <a:prstClr val="black"/>
                </a:solidFill>
                <a:cs typeface="Calibri"/>
              </a:rPr>
              <a:t>c</a:t>
            </a:r>
            <a:r>
              <a:rPr sz="2200" spc="-15" dirty="0">
                <a:solidFill>
                  <a:prstClr val="black"/>
                </a:solidFill>
                <a:cs typeface="Calibri"/>
              </a:rPr>
              <a:t>h</a:t>
            </a:r>
            <a:r>
              <a:rPr sz="2200" spc="-10" dirty="0">
                <a:solidFill>
                  <a:prstClr val="black"/>
                </a:solidFill>
                <a:cs typeface="Calibri"/>
              </a:rPr>
              <a:t> diam</a:t>
            </a:r>
            <a:r>
              <a:rPr sz="2200" spc="-30" dirty="0">
                <a:solidFill>
                  <a:prstClr val="black"/>
                </a:solidFill>
                <a:cs typeface="Calibri"/>
              </a:rPr>
              <a:t>e</a:t>
            </a:r>
            <a:r>
              <a:rPr sz="2200" spc="-40" dirty="0">
                <a:solidFill>
                  <a:prstClr val="black"/>
                </a:solidFill>
                <a:cs typeface="Calibri"/>
              </a:rPr>
              <a:t>t</a:t>
            </a:r>
            <a:r>
              <a:rPr sz="2200" spc="-10" dirty="0">
                <a:solidFill>
                  <a:prstClr val="black"/>
                </a:solidFill>
                <a:cs typeface="Calibri"/>
              </a:rPr>
              <a:t>er</a:t>
            </a:r>
            <a:r>
              <a:rPr sz="2200" spc="15" dirty="0">
                <a:solidFill>
                  <a:prstClr val="black"/>
                </a:solidFill>
                <a:cs typeface="Calibri"/>
              </a:rPr>
              <a:t> </a:t>
            </a:r>
            <a:r>
              <a:rPr sz="2200" spc="-15" dirty="0">
                <a:solidFill>
                  <a:prstClr val="black"/>
                </a:solidFill>
                <a:cs typeface="Calibri"/>
              </a:rPr>
              <a:t>plasma</a:t>
            </a:r>
            <a:r>
              <a:rPr sz="2200" spc="-5" dirty="0">
                <a:solidFill>
                  <a:prstClr val="black"/>
                </a:solidFill>
                <a:cs typeface="Calibri"/>
              </a:rPr>
              <a:t> </a:t>
            </a:r>
            <a:r>
              <a:rPr sz="2200" spc="-10" dirty="0">
                <a:solidFill>
                  <a:prstClr val="black"/>
                </a:solidFill>
                <a:cs typeface="Calibri"/>
              </a:rPr>
              <a:t>t</a:t>
            </a:r>
            <a:r>
              <a:rPr sz="2200" spc="-25" dirty="0">
                <a:solidFill>
                  <a:prstClr val="black"/>
                </a:solidFill>
                <a:cs typeface="Calibri"/>
              </a:rPr>
              <a:t>u</a:t>
            </a:r>
            <a:r>
              <a:rPr sz="2200" spc="-10" dirty="0">
                <a:solidFill>
                  <a:prstClr val="black"/>
                </a:solidFill>
                <a:cs typeface="Calibri"/>
              </a:rPr>
              <a:t>be.</a:t>
            </a:r>
            <a:endParaRPr sz="2200" dirty="0">
              <a:solidFill>
                <a:prstClr val="black"/>
              </a:solidFill>
              <a:cs typeface="Calibri"/>
            </a:endParaRPr>
          </a:p>
          <a:p>
            <a:pPr marL="241300" indent="-228600">
              <a:lnSpc>
                <a:spcPts val="2520"/>
              </a:lnSpc>
              <a:spcBef>
                <a:spcPts val="204"/>
              </a:spcBef>
              <a:buFont typeface="Arial"/>
              <a:buChar char="•"/>
              <a:tabLst>
                <a:tab pos="240665" algn="l"/>
              </a:tabLst>
            </a:pPr>
            <a:r>
              <a:rPr sz="2200" spc="-30" dirty="0">
                <a:solidFill>
                  <a:prstClr val="black"/>
                </a:solidFill>
                <a:cs typeface="Calibri"/>
              </a:rPr>
              <a:t>Me</a:t>
            </a:r>
            <a:r>
              <a:rPr sz="2200" spc="-40" dirty="0">
                <a:solidFill>
                  <a:prstClr val="black"/>
                </a:solidFill>
                <a:cs typeface="Calibri"/>
              </a:rPr>
              <a:t>t</a:t>
            </a:r>
            <a:r>
              <a:rPr sz="2200" spc="-10" dirty="0">
                <a:solidFill>
                  <a:prstClr val="black"/>
                </a:solidFill>
                <a:cs typeface="Calibri"/>
              </a:rPr>
              <a:t>al</a:t>
            </a:r>
            <a:r>
              <a:rPr sz="2200" spc="5" dirty="0">
                <a:solidFill>
                  <a:prstClr val="black"/>
                </a:solidFill>
                <a:cs typeface="Calibri"/>
              </a:rPr>
              <a:t> </a:t>
            </a:r>
            <a:r>
              <a:rPr sz="2200" spc="-10" dirty="0">
                <a:solidFill>
                  <a:prstClr val="black"/>
                </a:solidFill>
                <a:cs typeface="Calibri"/>
              </a:rPr>
              <a:t>shields</a:t>
            </a:r>
            <a:r>
              <a:rPr sz="2200" spc="-5" dirty="0">
                <a:solidFill>
                  <a:prstClr val="black"/>
                </a:solidFill>
                <a:cs typeface="Calibri"/>
              </a:rPr>
              <a:t> </a:t>
            </a:r>
            <a:r>
              <a:rPr sz="2200" spc="-15" dirty="0">
                <a:solidFill>
                  <a:prstClr val="black"/>
                </a:solidFill>
                <a:cs typeface="Calibri"/>
              </a:rPr>
              <a:t>a</a:t>
            </a:r>
            <a:r>
              <a:rPr sz="2200" spc="-30" dirty="0">
                <a:solidFill>
                  <a:prstClr val="black"/>
                </a:solidFill>
                <a:cs typeface="Calibri"/>
              </a:rPr>
              <a:t>r</a:t>
            </a:r>
            <a:r>
              <a:rPr sz="2200" spc="-15" dirty="0">
                <a:solidFill>
                  <a:prstClr val="black"/>
                </a:solidFill>
                <a:cs typeface="Calibri"/>
              </a:rPr>
              <a:t>e</a:t>
            </a:r>
            <a:r>
              <a:rPr sz="2200" spc="-10" dirty="0">
                <a:solidFill>
                  <a:prstClr val="black"/>
                </a:solidFill>
                <a:cs typeface="Calibri"/>
              </a:rPr>
              <a:t> </a:t>
            </a:r>
            <a:r>
              <a:rPr sz="2200" spc="-15" dirty="0">
                <a:solidFill>
                  <a:prstClr val="black"/>
                </a:solidFill>
                <a:cs typeface="Calibri"/>
              </a:rPr>
              <a:t>on</a:t>
            </a:r>
            <a:r>
              <a:rPr sz="2200" spc="-5" dirty="0">
                <a:solidFill>
                  <a:prstClr val="black"/>
                </a:solidFill>
                <a:cs typeface="Calibri"/>
              </a:rPr>
              <a:t> </a:t>
            </a:r>
            <a:r>
              <a:rPr sz="2200" spc="-15" dirty="0">
                <a:solidFill>
                  <a:prstClr val="black"/>
                </a:solidFill>
                <a:cs typeface="Calibri"/>
              </a:rPr>
              <a:t>both</a:t>
            </a:r>
            <a:r>
              <a:rPr sz="2200" spc="-5" dirty="0">
                <a:solidFill>
                  <a:prstClr val="black"/>
                </a:solidFill>
                <a:cs typeface="Calibri"/>
              </a:rPr>
              <a:t> </a:t>
            </a:r>
            <a:r>
              <a:rPr sz="2200" spc="-10" dirty="0">
                <a:solidFill>
                  <a:prstClr val="black"/>
                </a:solidFill>
                <a:cs typeface="Calibri"/>
              </a:rPr>
              <a:t>sides</a:t>
            </a:r>
            <a:r>
              <a:rPr sz="2200" spc="5" dirty="0">
                <a:solidFill>
                  <a:prstClr val="black"/>
                </a:solidFill>
                <a:cs typeface="Calibri"/>
              </a:rPr>
              <a:t> </a:t>
            </a:r>
            <a:r>
              <a:rPr sz="2200" spc="-10" dirty="0">
                <a:solidFill>
                  <a:prstClr val="black"/>
                </a:solidFill>
                <a:cs typeface="Calibri"/>
              </a:rPr>
              <a:t>of </a:t>
            </a:r>
            <a:r>
              <a:rPr sz="2200" spc="-20" dirty="0">
                <a:solidFill>
                  <a:prstClr val="black"/>
                </a:solidFill>
                <a:cs typeface="Calibri"/>
              </a:rPr>
              <a:t>t</a:t>
            </a:r>
            <a:r>
              <a:rPr sz="2200" spc="-15" dirty="0">
                <a:solidFill>
                  <a:prstClr val="black"/>
                </a:solidFill>
                <a:cs typeface="Calibri"/>
              </a:rPr>
              <a:t>he</a:t>
            </a:r>
            <a:r>
              <a:rPr sz="2200" spc="10" dirty="0">
                <a:solidFill>
                  <a:prstClr val="black"/>
                </a:solidFill>
                <a:cs typeface="Calibri"/>
              </a:rPr>
              <a:t> </a:t>
            </a:r>
            <a:r>
              <a:rPr sz="2200" spc="-15" dirty="0">
                <a:solidFill>
                  <a:prstClr val="black"/>
                </a:solidFill>
                <a:cs typeface="Calibri"/>
              </a:rPr>
              <a:t>plasma </a:t>
            </a:r>
            <a:r>
              <a:rPr sz="2200" spc="-10" dirty="0">
                <a:solidFill>
                  <a:prstClr val="black"/>
                </a:solidFill>
                <a:cs typeface="Calibri"/>
              </a:rPr>
              <a:t>t</a:t>
            </a:r>
            <a:r>
              <a:rPr sz="2200" spc="-25" dirty="0">
                <a:solidFill>
                  <a:prstClr val="black"/>
                </a:solidFill>
                <a:cs typeface="Calibri"/>
              </a:rPr>
              <a:t>u</a:t>
            </a:r>
            <a:r>
              <a:rPr sz="2200" spc="-15" dirty="0">
                <a:solidFill>
                  <a:prstClr val="black"/>
                </a:solidFill>
                <a:cs typeface="Calibri"/>
              </a:rPr>
              <a:t>be</a:t>
            </a:r>
            <a:r>
              <a:rPr sz="2200" spc="-5" dirty="0">
                <a:solidFill>
                  <a:prstClr val="black"/>
                </a:solidFill>
                <a:cs typeface="Calibri"/>
              </a:rPr>
              <a:t> </a:t>
            </a:r>
            <a:r>
              <a:rPr sz="2200" spc="-40" dirty="0">
                <a:solidFill>
                  <a:prstClr val="black"/>
                </a:solidFill>
                <a:cs typeface="Calibri"/>
              </a:rPr>
              <a:t>t</a:t>
            </a:r>
            <a:r>
              <a:rPr sz="2200" spc="-15" dirty="0">
                <a:solidFill>
                  <a:prstClr val="black"/>
                </a:solidFill>
                <a:cs typeface="Calibri"/>
              </a:rPr>
              <a:t>o</a:t>
            </a:r>
            <a:r>
              <a:rPr sz="2200" spc="20" dirty="0">
                <a:solidFill>
                  <a:prstClr val="black"/>
                </a:solidFill>
                <a:cs typeface="Calibri"/>
              </a:rPr>
              <a:t> </a:t>
            </a:r>
            <a:r>
              <a:rPr sz="2200" spc="-10" dirty="0">
                <a:solidFill>
                  <a:prstClr val="black"/>
                </a:solidFill>
                <a:cs typeface="Calibri"/>
              </a:rPr>
              <a:t>block</a:t>
            </a:r>
            <a:r>
              <a:rPr sz="2200" spc="-15" dirty="0">
                <a:solidFill>
                  <a:prstClr val="black"/>
                </a:solidFill>
                <a:cs typeface="Calibri"/>
              </a:rPr>
              <a:t> a</a:t>
            </a:r>
            <a:r>
              <a:rPr sz="2200" spc="-55" dirty="0">
                <a:solidFill>
                  <a:prstClr val="black"/>
                </a:solidFill>
                <a:cs typeface="Calibri"/>
              </a:rPr>
              <a:t>n</a:t>
            </a:r>
            <a:r>
              <a:rPr sz="2200" spc="-10" dirty="0">
                <a:solidFill>
                  <a:prstClr val="black"/>
                </a:solidFill>
                <a:cs typeface="Calibri"/>
              </a:rPr>
              <a:t>y</a:t>
            </a:r>
            <a:endParaRPr sz="2200" dirty="0">
              <a:solidFill>
                <a:prstClr val="black"/>
              </a:solidFill>
              <a:cs typeface="Calibri"/>
            </a:endParaRPr>
          </a:p>
          <a:p>
            <a:pPr marL="241300">
              <a:lnSpc>
                <a:spcPts val="1970"/>
              </a:lnSpc>
            </a:pPr>
            <a:r>
              <a:rPr sz="2200" spc="-55" dirty="0">
                <a:solidFill>
                  <a:prstClr val="black"/>
                </a:solidFill>
                <a:cs typeface="Calibri"/>
              </a:rPr>
              <a:t>e</a:t>
            </a:r>
            <a:r>
              <a:rPr sz="2200" spc="-5" dirty="0">
                <a:solidFill>
                  <a:prstClr val="black"/>
                </a:solidFill>
                <a:cs typeface="Calibri"/>
              </a:rPr>
              <a:t>x</a:t>
            </a:r>
            <a:r>
              <a:rPr sz="2200" spc="-10" dirty="0">
                <a:solidFill>
                  <a:prstClr val="black"/>
                </a:solidFill>
                <a:cs typeface="Calibri"/>
              </a:rPr>
              <a:t>t</a:t>
            </a:r>
            <a:r>
              <a:rPr sz="2200" spc="-60" dirty="0">
                <a:solidFill>
                  <a:prstClr val="black"/>
                </a:solidFill>
                <a:cs typeface="Calibri"/>
              </a:rPr>
              <a:t>r</a:t>
            </a:r>
            <a:r>
              <a:rPr sz="2200" spc="-15" dirty="0">
                <a:solidFill>
                  <a:prstClr val="black"/>
                </a:solidFill>
                <a:cs typeface="Calibri"/>
              </a:rPr>
              <a:t>ane</a:t>
            </a:r>
            <a:r>
              <a:rPr sz="2200" spc="-10" dirty="0">
                <a:solidFill>
                  <a:prstClr val="black"/>
                </a:solidFill>
                <a:cs typeface="Calibri"/>
              </a:rPr>
              <a:t>ous</a:t>
            </a:r>
            <a:r>
              <a:rPr sz="2200" spc="5" dirty="0">
                <a:solidFill>
                  <a:prstClr val="black"/>
                </a:solidFill>
                <a:cs typeface="Calibri"/>
              </a:rPr>
              <a:t> </a:t>
            </a:r>
            <a:r>
              <a:rPr sz="2200" spc="-10" dirty="0">
                <a:solidFill>
                  <a:prstClr val="black"/>
                </a:solidFill>
                <a:cs typeface="Calibri"/>
              </a:rPr>
              <a:t>signals</a:t>
            </a:r>
            <a:r>
              <a:rPr sz="2200" spc="5" dirty="0">
                <a:solidFill>
                  <a:prstClr val="black"/>
                </a:solidFill>
                <a:cs typeface="Calibri"/>
              </a:rPr>
              <a:t> </a:t>
            </a:r>
            <a:r>
              <a:rPr sz="2200" spc="-10" dirty="0">
                <a:solidFill>
                  <a:prstClr val="black"/>
                </a:solidFill>
                <a:cs typeface="Calibri"/>
              </a:rPr>
              <a:t>f</a:t>
            </a:r>
            <a:r>
              <a:rPr sz="2200" spc="-50" dirty="0">
                <a:solidFill>
                  <a:prstClr val="black"/>
                </a:solidFill>
                <a:cs typeface="Calibri"/>
              </a:rPr>
              <a:t>r</a:t>
            </a:r>
            <a:r>
              <a:rPr sz="2200" spc="-15" dirty="0">
                <a:solidFill>
                  <a:prstClr val="black"/>
                </a:solidFill>
                <a:cs typeface="Calibri"/>
              </a:rPr>
              <a:t>om</a:t>
            </a:r>
            <a:r>
              <a:rPr sz="2200" spc="-5" dirty="0">
                <a:solidFill>
                  <a:prstClr val="black"/>
                </a:solidFill>
                <a:cs typeface="Calibri"/>
              </a:rPr>
              <a:t> </a:t>
            </a:r>
            <a:r>
              <a:rPr sz="2200" spc="-15" dirty="0">
                <a:solidFill>
                  <a:prstClr val="black"/>
                </a:solidFill>
                <a:cs typeface="Calibri"/>
              </a:rPr>
              <a:t>p</a:t>
            </a:r>
            <a:r>
              <a:rPr sz="2200" spc="-10" dirty="0">
                <a:solidFill>
                  <a:prstClr val="black"/>
                </a:solidFill>
                <a:cs typeface="Calibri"/>
              </a:rPr>
              <a:t>as</a:t>
            </a:r>
            <a:r>
              <a:rPr sz="2200" spc="-5" dirty="0">
                <a:solidFill>
                  <a:prstClr val="black"/>
                </a:solidFill>
                <a:cs typeface="Calibri"/>
              </a:rPr>
              <a:t>s</a:t>
            </a:r>
            <a:r>
              <a:rPr sz="2200" spc="-10" dirty="0">
                <a:solidFill>
                  <a:prstClr val="black"/>
                </a:solidFill>
                <a:cs typeface="Calibri"/>
              </a:rPr>
              <a:t>ing</a:t>
            </a:r>
            <a:r>
              <a:rPr sz="2200" spc="10" dirty="0">
                <a:solidFill>
                  <a:prstClr val="black"/>
                </a:solidFill>
                <a:cs typeface="Calibri"/>
              </a:rPr>
              <a:t> </a:t>
            </a:r>
            <a:r>
              <a:rPr sz="2200" spc="-10" dirty="0">
                <a:solidFill>
                  <a:prstClr val="black"/>
                </a:solidFill>
                <a:cs typeface="Calibri"/>
              </a:rPr>
              <a:t>th</a:t>
            </a:r>
            <a:r>
              <a:rPr sz="2200" spc="-50" dirty="0">
                <a:solidFill>
                  <a:prstClr val="black"/>
                </a:solidFill>
                <a:cs typeface="Calibri"/>
              </a:rPr>
              <a:t>r</a:t>
            </a:r>
            <a:r>
              <a:rPr sz="2200" spc="-15" dirty="0">
                <a:solidFill>
                  <a:prstClr val="black"/>
                </a:solidFill>
                <a:cs typeface="Calibri"/>
              </a:rPr>
              <a:t>ough </a:t>
            </a:r>
            <a:r>
              <a:rPr sz="2200" spc="-10" dirty="0">
                <a:solidFill>
                  <a:prstClr val="black"/>
                </a:solidFill>
                <a:cs typeface="Calibri"/>
              </a:rPr>
              <a:t>the</a:t>
            </a:r>
            <a:r>
              <a:rPr sz="2200" spc="10" dirty="0">
                <a:solidFill>
                  <a:prstClr val="black"/>
                </a:solidFill>
                <a:cs typeface="Calibri"/>
              </a:rPr>
              <a:t> </a:t>
            </a:r>
            <a:r>
              <a:rPr sz="2200" spc="-15" dirty="0">
                <a:solidFill>
                  <a:prstClr val="black"/>
                </a:solidFill>
                <a:cs typeface="Calibri"/>
              </a:rPr>
              <a:t>plasma</a:t>
            </a:r>
            <a:r>
              <a:rPr sz="2200" spc="-5" dirty="0">
                <a:solidFill>
                  <a:prstClr val="black"/>
                </a:solidFill>
                <a:cs typeface="Calibri"/>
              </a:rPr>
              <a:t> </a:t>
            </a:r>
            <a:r>
              <a:rPr sz="2200" spc="-10" dirty="0">
                <a:solidFill>
                  <a:prstClr val="black"/>
                </a:solidFill>
                <a:cs typeface="Calibri"/>
              </a:rPr>
              <a:t>t</a:t>
            </a:r>
            <a:r>
              <a:rPr sz="2200" spc="-25" dirty="0">
                <a:solidFill>
                  <a:prstClr val="black"/>
                </a:solidFill>
                <a:cs typeface="Calibri"/>
              </a:rPr>
              <a:t>u</a:t>
            </a:r>
            <a:r>
              <a:rPr sz="2200" spc="-10" dirty="0">
                <a:solidFill>
                  <a:prstClr val="black"/>
                </a:solidFill>
                <a:cs typeface="Calibri"/>
              </a:rPr>
              <a:t>be.</a:t>
            </a:r>
            <a:endParaRPr sz="2200" dirty="0">
              <a:solidFill>
                <a:prstClr val="black"/>
              </a:solidFill>
              <a:cs typeface="Calibri"/>
            </a:endParaRPr>
          </a:p>
          <a:p>
            <a:pPr>
              <a:lnSpc>
                <a:spcPts val="1000"/>
              </a:lnSpc>
              <a:spcBef>
                <a:spcPts val="7"/>
              </a:spcBef>
            </a:pPr>
            <a:endParaRPr sz="1000" dirty="0">
              <a:solidFill>
                <a:prstClr val="black"/>
              </a:solidFill>
            </a:endParaRPr>
          </a:p>
          <a:p>
            <a:pPr marL="241300" marR="12700" indent="-228600" algn="just">
              <a:lnSpc>
                <a:spcPct val="70000"/>
              </a:lnSpc>
              <a:buFont typeface="Arial"/>
              <a:buChar char="•"/>
              <a:tabLst>
                <a:tab pos="240665" algn="l"/>
              </a:tabLst>
            </a:pPr>
            <a:r>
              <a:rPr sz="2200" spc="-10" dirty="0">
                <a:solidFill>
                  <a:prstClr val="black"/>
                </a:solidFill>
                <a:cs typeface="Calibri"/>
              </a:rPr>
              <a:t>If</a:t>
            </a:r>
            <a:r>
              <a:rPr sz="2200" spc="5" dirty="0">
                <a:solidFill>
                  <a:prstClr val="black"/>
                </a:solidFill>
                <a:cs typeface="Calibri"/>
              </a:rPr>
              <a:t> </a:t>
            </a:r>
            <a:r>
              <a:rPr sz="2200" spc="-10" dirty="0">
                <a:solidFill>
                  <a:prstClr val="black"/>
                </a:solidFill>
                <a:cs typeface="Calibri"/>
              </a:rPr>
              <a:t>the</a:t>
            </a:r>
            <a:r>
              <a:rPr sz="2200" spc="-5" dirty="0">
                <a:solidFill>
                  <a:prstClr val="black"/>
                </a:solidFill>
                <a:cs typeface="Calibri"/>
              </a:rPr>
              <a:t> </a:t>
            </a:r>
            <a:r>
              <a:rPr sz="2200" spc="-10" dirty="0">
                <a:solidFill>
                  <a:prstClr val="black"/>
                </a:solidFill>
                <a:cs typeface="Calibri"/>
              </a:rPr>
              <a:t>ele</a:t>
            </a:r>
            <a:r>
              <a:rPr sz="2200" spc="-15" dirty="0">
                <a:solidFill>
                  <a:prstClr val="black"/>
                </a:solidFill>
                <a:cs typeface="Calibri"/>
              </a:rPr>
              <a:t>c</a:t>
            </a:r>
            <a:r>
              <a:rPr sz="2200" spc="-10" dirty="0">
                <a:solidFill>
                  <a:prstClr val="black"/>
                </a:solidFill>
                <a:cs typeface="Calibri"/>
              </a:rPr>
              <a:t>t</a:t>
            </a:r>
            <a:r>
              <a:rPr sz="2200" spc="-50" dirty="0">
                <a:solidFill>
                  <a:prstClr val="black"/>
                </a:solidFill>
                <a:cs typeface="Calibri"/>
              </a:rPr>
              <a:t>r</a:t>
            </a:r>
            <a:r>
              <a:rPr sz="2200" spc="-15" dirty="0">
                <a:solidFill>
                  <a:prstClr val="black"/>
                </a:solidFill>
                <a:cs typeface="Calibri"/>
              </a:rPr>
              <a:t>on</a:t>
            </a:r>
            <a:r>
              <a:rPr sz="2200" spc="15" dirty="0">
                <a:solidFill>
                  <a:prstClr val="black"/>
                </a:solidFill>
                <a:cs typeface="Calibri"/>
              </a:rPr>
              <a:t> </a:t>
            </a:r>
            <a:r>
              <a:rPr sz="2200" spc="-15" dirty="0">
                <a:solidFill>
                  <a:prstClr val="black"/>
                </a:solidFill>
                <a:cs typeface="Calibri"/>
              </a:rPr>
              <a:t>plasma</a:t>
            </a:r>
            <a:r>
              <a:rPr sz="2200" spc="-5" dirty="0">
                <a:solidFill>
                  <a:prstClr val="black"/>
                </a:solidFill>
                <a:cs typeface="Calibri"/>
              </a:rPr>
              <a:t> </a:t>
            </a:r>
            <a:r>
              <a:rPr sz="2200" spc="-10" dirty="0">
                <a:solidFill>
                  <a:prstClr val="black"/>
                </a:solidFill>
                <a:cs typeface="Calibri"/>
              </a:rPr>
              <a:t>f</a:t>
            </a:r>
            <a:r>
              <a:rPr sz="2200" spc="-35" dirty="0">
                <a:solidFill>
                  <a:prstClr val="black"/>
                </a:solidFill>
                <a:cs typeface="Calibri"/>
              </a:rPr>
              <a:t>r</a:t>
            </a:r>
            <a:r>
              <a:rPr sz="2200" spc="-15" dirty="0">
                <a:solidFill>
                  <a:prstClr val="black"/>
                </a:solidFill>
                <a:cs typeface="Calibri"/>
              </a:rPr>
              <a:t>equen</a:t>
            </a:r>
            <a:r>
              <a:rPr sz="2200" spc="-25" dirty="0">
                <a:solidFill>
                  <a:prstClr val="black"/>
                </a:solidFill>
                <a:cs typeface="Calibri"/>
              </a:rPr>
              <a:t>c</a:t>
            </a:r>
            <a:r>
              <a:rPr sz="2200" spc="-10" dirty="0">
                <a:solidFill>
                  <a:prstClr val="black"/>
                </a:solidFill>
                <a:cs typeface="Calibri"/>
              </a:rPr>
              <a:t>y</a:t>
            </a:r>
            <a:r>
              <a:rPr sz="2200" spc="15" dirty="0">
                <a:solidFill>
                  <a:prstClr val="black"/>
                </a:solidFill>
                <a:cs typeface="Calibri"/>
              </a:rPr>
              <a:t> </a:t>
            </a:r>
            <a:r>
              <a:rPr sz="2200" spc="-10" dirty="0" smtClean="0">
                <a:solidFill>
                  <a:prstClr val="black"/>
                </a:solidFill>
                <a:cs typeface="Calibri"/>
              </a:rPr>
              <a:t>of</a:t>
            </a:r>
            <a:r>
              <a:rPr sz="2200" spc="5" dirty="0" smtClean="0">
                <a:solidFill>
                  <a:prstClr val="black"/>
                </a:solidFill>
                <a:cs typeface="Calibri"/>
              </a:rPr>
              <a:t> </a:t>
            </a:r>
            <a:r>
              <a:rPr sz="2200" spc="-10" dirty="0">
                <a:solidFill>
                  <a:prstClr val="black"/>
                </a:solidFill>
                <a:cs typeface="Calibri"/>
              </a:rPr>
              <a:t>the</a:t>
            </a:r>
            <a:r>
              <a:rPr sz="2200" spc="10" dirty="0">
                <a:solidFill>
                  <a:prstClr val="black"/>
                </a:solidFill>
                <a:cs typeface="Calibri"/>
              </a:rPr>
              <a:t> </a:t>
            </a:r>
            <a:r>
              <a:rPr sz="2200" spc="-15" dirty="0">
                <a:solidFill>
                  <a:prstClr val="black"/>
                </a:solidFill>
                <a:cs typeface="Calibri"/>
              </a:rPr>
              <a:t>plasma</a:t>
            </a:r>
            <a:r>
              <a:rPr sz="2200" spc="-5" dirty="0">
                <a:solidFill>
                  <a:prstClr val="black"/>
                </a:solidFill>
                <a:cs typeface="Calibri"/>
              </a:rPr>
              <a:t> </a:t>
            </a:r>
            <a:r>
              <a:rPr sz="2200" spc="-10" dirty="0">
                <a:solidFill>
                  <a:prstClr val="black"/>
                </a:solidFill>
                <a:cs typeface="Calibri"/>
              </a:rPr>
              <a:t>is </a:t>
            </a:r>
            <a:r>
              <a:rPr sz="2200" spc="-5" dirty="0">
                <a:solidFill>
                  <a:prstClr val="black"/>
                </a:solidFill>
                <a:cs typeface="Calibri"/>
              </a:rPr>
              <a:t>l</a:t>
            </a:r>
            <a:r>
              <a:rPr sz="2200" spc="-25" dirty="0">
                <a:solidFill>
                  <a:prstClr val="black"/>
                </a:solidFill>
                <a:cs typeface="Calibri"/>
              </a:rPr>
              <a:t>o</a:t>
            </a:r>
            <a:r>
              <a:rPr sz="2200" spc="-45" dirty="0">
                <a:solidFill>
                  <a:prstClr val="black"/>
                </a:solidFill>
                <a:cs typeface="Calibri"/>
              </a:rPr>
              <a:t>w</a:t>
            </a:r>
            <a:r>
              <a:rPr sz="2200" spc="-10" dirty="0">
                <a:solidFill>
                  <a:prstClr val="black"/>
                </a:solidFill>
                <a:cs typeface="Calibri"/>
              </a:rPr>
              <a:t>er</a:t>
            </a:r>
            <a:r>
              <a:rPr sz="2200" spc="5" dirty="0">
                <a:solidFill>
                  <a:prstClr val="black"/>
                </a:solidFill>
                <a:cs typeface="Calibri"/>
              </a:rPr>
              <a:t> </a:t>
            </a:r>
            <a:r>
              <a:rPr sz="2200" spc="-15" dirty="0">
                <a:solidFill>
                  <a:prstClr val="black"/>
                </a:solidFill>
                <a:cs typeface="Calibri"/>
              </a:rPr>
              <a:t>than</a:t>
            </a:r>
            <a:r>
              <a:rPr sz="2200" spc="-10" dirty="0">
                <a:solidFill>
                  <a:prstClr val="black"/>
                </a:solidFill>
                <a:cs typeface="Calibri"/>
              </a:rPr>
              <a:t> the</a:t>
            </a:r>
            <a:r>
              <a:rPr sz="2200" spc="10" dirty="0">
                <a:solidFill>
                  <a:prstClr val="black"/>
                </a:solidFill>
                <a:cs typeface="Calibri"/>
              </a:rPr>
              <a:t> </a:t>
            </a:r>
            <a:r>
              <a:rPr sz="2200" spc="-10" dirty="0">
                <a:solidFill>
                  <a:prstClr val="black"/>
                </a:solidFill>
                <a:cs typeface="Calibri"/>
              </a:rPr>
              <a:t>signal</a:t>
            </a:r>
            <a:r>
              <a:rPr sz="2200" spc="-15" dirty="0">
                <a:solidFill>
                  <a:prstClr val="black"/>
                </a:solidFill>
                <a:cs typeface="Calibri"/>
              </a:rPr>
              <a:t> </a:t>
            </a:r>
            <a:r>
              <a:rPr sz="2200" spc="-10" dirty="0">
                <a:solidFill>
                  <a:prstClr val="black"/>
                </a:solidFill>
                <a:cs typeface="Calibri"/>
              </a:rPr>
              <a:t>f</a:t>
            </a:r>
            <a:r>
              <a:rPr sz="2200" spc="-30" dirty="0">
                <a:solidFill>
                  <a:prstClr val="black"/>
                </a:solidFill>
                <a:cs typeface="Calibri"/>
              </a:rPr>
              <a:t>r</a:t>
            </a:r>
            <a:r>
              <a:rPr sz="2200" spc="-15" dirty="0">
                <a:solidFill>
                  <a:prstClr val="black"/>
                </a:solidFill>
                <a:cs typeface="Calibri"/>
              </a:rPr>
              <a:t>equen</a:t>
            </a:r>
            <a:r>
              <a:rPr sz="2200" spc="-25" dirty="0">
                <a:solidFill>
                  <a:prstClr val="black"/>
                </a:solidFill>
                <a:cs typeface="Calibri"/>
              </a:rPr>
              <a:t>c</a:t>
            </a:r>
            <a:r>
              <a:rPr sz="2200" spc="-10" dirty="0">
                <a:solidFill>
                  <a:prstClr val="black"/>
                </a:solidFill>
                <a:cs typeface="Calibri"/>
              </a:rPr>
              <a:t>y</a:t>
            </a:r>
            <a:r>
              <a:rPr sz="2200" spc="15" dirty="0">
                <a:solidFill>
                  <a:prstClr val="black"/>
                </a:solidFill>
                <a:cs typeface="Calibri"/>
              </a:rPr>
              <a:t> </a:t>
            </a:r>
            <a:r>
              <a:rPr sz="2200" spc="-10" dirty="0">
                <a:solidFill>
                  <a:prstClr val="black"/>
                </a:solidFill>
                <a:cs typeface="Calibri"/>
              </a:rPr>
              <a:t>(24</a:t>
            </a:r>
            <a:r>
              <a:rPr sz="2200" spc="-5" dirty="0">
                <a:solidFill>
                  <a:prstClr val="black"/>
                </a:solidFill>
                <a:cs typeface="Calibri"/>
              </a:rPr>
              <a:t> </a:t>
            </a:r>
            <a:r>
              <a:rPr sz="2200" spc="-30" dirty="0">
                <a:solidFill>
                  <a:prstClr val="black"/>
                </a:solidFill>
                <a:cs typeface="Calibri"/>
              </a:rPr>
              <a:t>G</a:t>
            </a:r>
            <a:r>
              <a:rPr sz="2200" spc="-15" dirty="0">
                <a:solidFill>
                  <a:prstClr val="black"/>
                </a:solidFill>
                <a:cs typeface="Calibri"/>
              </a:rPr>
              <a:t>Hz</a:t>
            </a:r>
            <a:r>
              <a:rPr sz="2200" spc="25" dirty="0">
                <a:solidFill>
                  <a:prstClr val="black"/>
                </a:solidFill>
                <a:cs typeface="Calibri"/>
              </a:rPr>
              <a:t> </a:t>
            </a:r>
            <a:r>
              <a:rPr sz="2200" spc="-10" dirty="0">
                <a:solidFill>
                  <a:prstClr val="black"/>
                </a:solidFill>
                <a:cs typeface="Calibri"/>
              </a:rPr>
              <a:t>in</a:t>
            </a:r>
            <a:r>
              <a:rPr sz="2200" spc="-5" dirty="0">
                <a:solidFill>
                  <a:prstClr val="black"/>
                </a:solidFill>
                <a:cs typeface="Calibri"/>
              </a:rPr>
              <a:t> </a:t>
            </a:r>
            <a:r>
              <a:rPr sz="2200" spc="-15" dirty="0">
                <a:solidFill>
                  <a:prstClr val="black"/>
                </a:solidFill>
                <a:cs typeface="Calibri"/>
              </a:rPr>
              <a:t>our</a:t>
            </a:r>
            <a:r>
              <a:rPr sz="2200" spc="-5" dirty="0">
                <a:solidFill>
                  <a:prstClr val="black"/>
                </a:solidFill>
                <a:cs typeface="Calibri"/>
              </a:rPr>
              <a:t> </a:t>
            </a:r>
            <a:r>
              <a:rPr sz="2200" spc="-45" dirty="0">
                <a:solidFill>
                  <a:prstClr val="black"/>
                </a:solidFill>
                <a:cs typeface="Calibri"/>
              </a:rPr>
              <a:t>c</a:t>
            </a:r>
            <a:r>
              <a:rPr sz="2200" spc="-15" dirty="0">
                <a:solidFill>
                  <a:prstClr val="black"/>
                </a:solidFill>
                <a:cs typeface="Calibri"/>
              </a:rPr>
              <a:t>a</a:t>
            </a:r>
            <a:r>
              <a:rPr sz="2200" spc="-5" dirty="0">
                <a:solidFill>
                  <a:prstClr val="black"/>
                </a:solidFill>
                <a:cs typeface="Calibri"/>
              </a:rPr>
              <a:t>s</a:t>
            </a:r>
            <a:r>
              <a:rPr sz="2200" spc="-10" dirty="0">
                <a:solidFill>
                  <a:prstClr val="black"/>
                </a:solidFill>
                <a:cs typeface="Calibri"/>
              </a:rPr>
              <a:t>e)</a:t>
            </a:r>
            <a:r>
              <a:rPr sz="2200" spc="-5" dirty="0">
                <a:solidFill>
                  <a:prstClr val="black"/>
                </a:solidFill>
                <a:cs typeface="Calibri"/>
              </a:rPr>
              <a:t> </a:t>
            </a:r>
            <a:r>
              <a:rPr sz="2200" spc="-15" dirty="0">
                <a:solidFill>
                  <a:prstClr val="black"/>
                </a:solidFill>
                <a:cs typeface="Calibri"/>
              </a:rPr>
              <a:t>then</a:t>
            </a:r>
            <a:r>
              <a:rPr sz="2200" spc="5" dirty="0">
                <a:solidFill>
                  <a:prstClr val="black"/>
                </a:solidFill>
                <a:cs typeface="Calibri"/>
              </a:rPr>
              <a:t> </a:t>
            </a:r>
            <a:r>
              <a:rPr sz="2200" spc="-10" dirty="0">
                <a:solidFill>
                  <a:prstClr val="black"/>
                </a:solidFill>
                <a:cs typeface="Calibri"/>
              </a:rPr>
              <a:t>the</a:t>
            </a:r>
            <a:r>
              <a:rPr sz="2200" spc="-5" dirty="0">
                <a:solidFill>
                  <a:prstClr val="black"/>
                </a:solidFill>
                <a:cs typeface="Calibri"/>
              </a:rPr>
              <a:t> </a:t>
            </a:r>
            <a:r>
              <a:rPr sz="2200" spc="-15" dirty="0">
                <a:solidFill>
                  <a:prstClr val="black"/>
                </a:solidFill>
                <a:cs typeface="Calibri"/>
              </a:rPr>
              <a:t>phase </a:t>
            </a:r>
            <a:r>
              <a:rPr sz="2200" spc="-25" dirty="0">
                <a:solidFill>
                  <a:prstClr val="black"/>
                </a:solidFill>
                <a:cs typeface="Calibri"/>
              </a:rPr>
              <a:t>v</a:t>
            </a:r>
            <a:r>
              <a:rPr sz="2200" spc="-10" dirty="0">
                <a:solidFill>
                  <a:prstClr val="black"/>
                </a:solidFill>
                <a:cs typeface="Calibri"/>
              </a:rPr>
              <a:t>elocity</a:t>
            </a:r>
            <a:r>
              <a:rPr sz="2200" spc="-5" dirty="0">
                <a:solidFill>
                  <a:prstClr val="black"/>
                </a:solidFill>
                <a:cs typeface="Calibri"/>
              </a:rPr>
              <a:t> </a:t>
            </a:r>
            <a:r>
              <a:rPr sz="2200" spc="-10" dirty="0" smtClean="0">
                <a:solidFill>
                  <a:prstClr val="black"/>
                </a:solidFill>
                <a:cs typeface="Calibri"/>
              </a:rPr>
              <a:t>of</a:t>
            </a:r>
            <a:r>
              <a:rPr sz="2200" spc="5" dirty="0" smtClean="0">
                <a:solidFill>
                  <a:prstClr val="black"/>
                </a:solidFill>
                <a:cs typeface="Calibri"/>
              </a:rPr>
              <a:t> </a:t>
            </a:r>
            <a:r>
              <a:rPr sz="2200" spc="-10" dirty="0">
                <a:solidFill>
                  <a:prstClr val="black"/>
                </a:solidFill>
                <a:cs typeface="Calibri"/>
              </a:rPr>
              <a:t>t</a:t>
            </a:r>
            <a:r>
              <a:rPr sz="2200" spc="-25" dirty="0">
                <a:solidFill>
                  <a:prstClr val="black"/>
                </a:solidFill>
                <a:cs typeface="Calibri"/>
              </a:rPr>
              <a:t>h</a:t>
            </a:r>
            <a:r>
              <a:rPr sz="2200" spc="-15" dirty="0">
                <a:solidFill>
                  <a:prstClr val="black"/>
                </a:solidFill>
                <a:cs typeface="Calibri"/>
              </a:rPr>
              <a:t>e </a:t>
            </a:r>
            <a:r>
              <a:rPr sz="2200" spc="-5" dirty="0">
                <a:solidFill>
                  <a:prstClr val="black"/>
                </a:solidFill>
                <a:cs typeface="Calibri"/>
              </a:rPr>
              <a:t>s</a:t>
            </a:r>
            <a:r>
              <a:rPr sz="2200" spc="-10" dirty="0">
                <a:solidFill>
                  <a:prstClr val="black"/>
                </a:solidFill>
                <a:cs typeface="Calibri"/>
              </a:rPr>
              <a:t>ig</a:t>
            </a:r>
            <a:r>
              <a:rPr sz="2200" spc="-25" dirty="0">
                <a:solidFill>
                  <a:prstClr val="black"/>
                </a:solidFill>
                <a:cs typeface="Calibri"/>
              </a:rPr>
              <a:t>n</a:t>
            </a:r>
            <a:r>
              <a:rPr sz="2200" spc="-10" dirty="0">
                <a:solidFill>
                  <a:prstClr val="black"/>
                </a:solidFill>
                <a:cs typeface="Calibri"/>
              </a:rPr>
              <a:t>al is </a:t>
            </a:r>
            <a:r>
              <a:rPr sz="2200" spc="-65" dirty="0">
                <a:solidFill>
                  <a:prstClr val="black"/>
                </a:solidFill>
                <a:cs typeface="Calibri"/>
              </a:rPr>
              <a:t>f</a:t>
            </a:r>
            <a:r>
              <a:rPr sz="2200" spc="-15" dirty="0">
                <a:solidFill>
                  <a:prstClr val="black"/>
                </a:solidFill>
                <a:cs typeface="Calibri"/>
              </a:rPr>
              <a:t>a</a:t>
            </a:r>
            <a:r>
              <a:rPr sz="2200" spc="-30" dirty="0">
                <a:solidFill>
                  <a:prstClr val="black"/>
                </a:solidFill>
                <a:cs typeface="Calibri"/>
              </a:rPr>
              <a:t>s</a:t>
            </a:r>
            <a:r>
              <a:rPr sz="2200" spc="-40" dirty="0">
                <a:solidFill>
                  <a:prstClr val="black"/>
                </a:solidFill>
                <a:cs typeface="Calibri"/>
              </a:rPr>
              <a:t>t</a:t>
            </a:r>
            <a:r>
              <a:rPr sz="2200" spc="-10" dirty="0">
                <a:solidFill>
                  <a:prstClr val="black"/>
                </a:solidFill>
                <a:cs typeface="Calibri"/>
              </a:rPr>
              <a:t>er</a:t>
            </a:r>
            <a:r>
              <a:rPr sz="2200" spc="15" dirty="0">
                <a:solidFill>
                  <a:prstClr val="black"/>
                </a:solidFill>
                <a:cs typeface="Calibri"/>
              </a:rPr>
              <a:t> </a:t>
            </a:r>
            <a:r>
              <a:rPr sz="2200" spc="-10" dirty="0">
                <a:solidFill>
                  <a:prstClr val="black"/>
                </a:solidFill>
                <a:cs typeface="Calibri"/>
              </a:rPr>
              <a:t>t</a:t>
            </a:r>
            <a:r>
              <a:rPr sz="2200" spc="-25" dirty="0">
                <a:solidFill>
                  <a:prstClr val="black"/>
                </a:solidFill>
                <a:cs typeface="Calibri"/>
              </a:rPr>
              <a:t>h</a:t>
            </a:r>
            <a:r>
              <a:rPr sz="2200" spc="-15" dirty="0">
                <a:solidFill>
                  <a:prstClr val="black"/>
                </a:solidFill>
                <a:cs typeface="Calibri"/>
              </a:rPr>
              <a:t>an</a:t>
            </a:r>
            <a:r>
              <a:rPr sz="2200" spc="-5" dirty="0">
                <a:solidFill>
                  <a:prstClr val="black"/>
                </a:solidFill>
                <a:cs typeface="Calibri"/>
              </a:rPr>
              <a:t> </a:t>
            </a:r>
            <a:r>
              <a:rPr sz="2200" spc="-20" dirty="0">
                <a:solidFill>
                  <a:prstClr val="black"/>
                </a:solidFill>
                <a:cs typeface="Calibri"/>
              </a:rPr>
              <a:t>t</a:t>
            </a:r>
            <a:r>
              <a:rPr sz="2200" spc="-15" dirty="0">
                <a:solidFill>
                  <a:prstClr val="black"/>
                </a:solidFill>
                <a:cs typeface="Calibri"/>
              </a:rPr>
              <a:t>he</a:t>
            </a:r>
            <a:r>
              <a:rPr sz="2200" spc="10" dirty="0">
                <a:solidFill>
                  <a:prstClr val="black"/>
                </a:solidFill>
                <a:cs typeface="Calibri"/>
              </a:rPr>
              <a:t> </a:t>
            </a:r>
            <a:r>
              <a:rPr sz="2200" spc="-15" dirty="0">
                <a:solidFill>
                  <a:prstClr val="black"/>
                </a:solidFill>
                <a:cs typeface="Calibri"/>
              </a:rPr>
              <a:t>speed</a:t>
            </a:r>
            <a:r>
              <a:rPr sz="2200" spc="-5" dirty="0">
                <a:solidFill>
                  <a:prstClr val="black"/>
                </a:solidFill>
                <a:cs typeface="Calibri"/>
              </a:rPr>
              <a:t> </a:t>
            </a:r>
            <a:r>
              <a:rPr sz="2200" spc="-10" dirty="0">
                <a:solidFill>
                  <a:prstClr val="black"/>
                </a:solidFill>
                <a:cs typeface="Calibri"/>
              </a:rPr>
              <a:t>of</a:t>
            </a:r>
            <a:r>
              <a:rPr sz="2200" spc="5" dirty="0">
                <a:solidFill>
                  <a:prstClr val="black"/>
                </a:solidFill>
                <a:cs typeface="Calibri"/>
              </a:rPr>
              <a:t> </a:t>
            </a:r>
            <a:r>
              <a:rPr sz="2200" dirty="0">
                <a:solidFill>
                  <a:prstClr val="black"/>
                </a:solidFill>
                <a:cs typeface="Calibri"/>
              </a:rPr>
              <a:t>li</a:t>
            </a:r>
            <a:r>
              <a:rPr sz="2200" spc="-5" dirty="0">
                <a:solidFill>
                  <a:prstClr val="black"/>
                </a:solidFill>
                <a:cs typeface="Calibri"/>
              </a:rPr>
              <a:t>g</a:t>
            </a:r>
            <a:r>
              <a:rPr sz="2200" spc="-30" dirty="0">
                <a:solidFill>
                  <a:prstClr val="black"/>
                </a:solidFill>
                <a:cs typeface="Calibri"/>
              </a:rPr>
              <a:t>h</a:t>
            </a:r>
            <a:r>
              <a:rPr sz="2200" spc="-10" dirty="0">
                <a:solidFill>
                  <a:prstClr val="black"/>
                </a:solidFill>
                <a:cs typeface="Calibri"/>
              </a:rPr>
              <a:t>t</a:t>
            </a:r>
            <a:r>
              <a:rPr sz="2200" spc="-5" dirty="0">
                <a:solidFill>
                  <a:prstClr val="black"/>
                </a:solidFill>
                <a:cs typeface="Calibri"/>
              </a:rPr>
              <a:t> </a:t>
            </a:r>
            <a:r>
              <a:rPr sz="2200" dirty="0">
                <a:solidFill>
                  <a:prstClr val="black"/>
                </a:solidFill>
                <a:cs typeface="Calibri"/>
              </a:rPr>
              <a:t>in</a:t>
            </a:r>
            <a:r>
              <a:rPr sz="2200" spc="-5" dirty="0">
                <a:solidFill>
                  <a:prstClr val="black"/>
                </a:solidFill>
                <a:cs typeface="Calibri"/>
              </a:rPr>
              <a:t> </a:t>
            </a:r>
            <a:r>
              <a:rPr sz="2200" spc="-15" dirty="0">
                <a:solidFill>
                  <a:prstClr val="black"/>
                </a:solidFill>
                <a:cs typeface="Calibri"/>
              </a:rPr>
              <a:t>a</a:t>
            </a:r>
            <a:r>
              <a:rPr sz="2200" spc="-10" dirty="0">
                <a:solidFill>
                  <a:prstClr val="black"/>
                </a:solidFill>
                <a:cs typeface="Calibri"/>
              </a:rPr>
              <a:t> </a:t>
            </a:r>
            <a:r>
              <a:rPr sz="2200" spc="-45" dirty="0">
                <a:solidFill>
                  <a:prstClr val="black"/>
                </a:solidFill>
                <a:cs typeface="Calibri"/>
              </a:rPr>
              <a:t>v</a:t>
            </a:r>
            <a:r>
              <a:rPr sz="2200" spc="-15" dirty="0">
                <a:solidFill>
                  <a:prstClr val="black"/>
                </a:solidFill>
                <a:cs typeface="Calibri"/>
              </a:rPr>
              <a:t>acu</a:t>
            </a:r>
            <a:r>
              <a:rPr sz="2200" spc="-25" dirty="0">
                <a:solidFill>
                  <a:prstClr val="black"/>
                </a:solidFill>
                <a:cs typeface="Calibri"/>
              </a:rPr>
              <a:t>u</a:t>
            </a:r>
            <a:r>
              <a:rPr sz="2200" spc="-15" dirty="0">
                <a:solidFill>
                  <a:prstClr val="black"/>
                </a:solidFill>
                <a:cs typeface="Calibri"/>
              </a:rPr>
              <a:t>m.</a:t>
            </a:r>
            <a:endParaRPr sz="2200" dirty="0">
              <a:solidFill>
                <a:prstClr val="black"/>
              </a:solidFill>
              <a:cs typeface="Calibri"/>
            </a:endParaRPr>
          </a:p>
        </p:txBody>
      </p:sp>
      <p:sp>
        <p:nvSpPr>
          <p:cNvPr id="4" name="object 4"/>
          <p:cNvSpPr txBox="1"/>
          <p:nvPr/>
        </p:nvSpPr>
        <p:spPr>
          <a:xfrm>
            <a:off x="707542" y="4859273"/>
            <a:ext cx="123189" cy="345440"/>
          </a:xfrm>
          <a:prstGeom prst="rect">
            <a:avLst/>
          </a:prstGeom>
        </p:spPr>
        <p:txBody>
          <a:bodyPr vert="horz" wrap="square" lIns="0" tIns="0" rIns="0" bIns="0" rtlCol="0">
            <a:noAutofit/>
          </a:bodyPr>
          <a:lstStyle/>
          <a:p>
            <a:pPr marL="12700"/>
            <a:r>
              <a:rPr sz="2200" spc="-10" dirty="0">
                <a:solidFill>
                  <a:prstClr val="black"/>
                </a:solidFill>
                <a:latin typeface="Arial"/>
                <a:cs typeface="Arial"/>
              </a:rPr>
              <a:t>•</a:t>
            </a:r>
            <a:endParaRPr sz="2200">
              <a:solidFill>
                <a:prstClr val="black"/>
              </a:solidFill>
              <a:latin typeface="Arial"/>
              <a:cs typeface="Arial"/>
            </a:endParaRPr>
          </a:p>
        </p:txBody>
      </p:sp>
      <p:sp>
        <p:nvSpPr>
          <p:cNvPr id="10"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cs typeface="Calibri"/>
              </a:rPr>
              <a:t>D</a:t>
            </a:r>
            <a:r>
              <a:rPr sz="1200" spc="-125" dirty="0">
                <a:solidFill>
                  <a:srgbClr val="888888"/>
                </a:solidFill>
                <a:cs typeface="Calibri"/>
              </a:rPr>
              <a:t>r</a:t>
            </a:r>
            <a:r>
              <a:rPr sz="1200" dirty="0">
                <a:solidFill>
                  <a:srgbClr val="888888"/>
                </a:solidFill>
                <a:cs typeface="Calibri"/>
              </a:rPr>
              <a:t>.</a:t>
            </a:r>
            <a:r>
              <a:rPr sz="1200" spc="-15" dirty="0">
                <a:solidFill>
                  <a:srgbClr val="888888"/>
                </a:solidFill>
                <a:cs typeface="Calibri"/>
              </a:rPr>
              <a:t> </a:t>
            </a:r>
            <a:r>
              <a:rPr sz="1200" spc="-105" dirty="0">
                <a:solidFill>
                  <a:srgbClr val="888888"/>
                </a:solidFill>
                <a:cs typeface="Calibri"/>
              </a:rPr>
              <a:t>T</a:t>
            </a:r>
            <a:r>
              <a:rPr sz="1200" spc="-10" dirty="0">
                <a:solidFill>
                  <a:srgbClr val="888888"/>
                </a:solidFill>
                <a:cs typeface="Calibri"/>
              </a:rPr>
              <a:t>ed A</a:t>
            </a:r>
            <a:r>
              <a:rPr sz="1200" spc="5" dirty="0">
                <a:solidFill>
                  <a:srgbClr val="888888"/>
                </a:solidFill>
                <a:cs typeface="Calibri"/>
              </a:rPr>
              <a:t>n</a:t>
            </a:r>
            <a:r>
              <a:rPr sz="1200" dirty="0">
                <a:solidFill>
                  <a:srgbClr val="888888"/>
                </a:solidFill>
                <a:cs typeface="Calibri"/>
              </a:rPr>
              <a:t>d</a:t>
            </a:r>
            <a:r>
              <a:rPr sz="1200" spc="-10" dirty="0">
                <a:solidFill>
                  <a:srgbClr val="888888"/>
                </a:solidFill>
                <a:cs typeface="Calibri"/>
              </a:rPr>
              <a:t>e</a:t>
            </a:r>
            <a:r>
              <a:rPr sz="1200" spc="-25" dirty="0">
                <a:solidFill>
                  <a:srgbClr val="888888"/>
                </a:solidFill>
                <a:cs typeface="Calibri"/>
              </a:rPr>
              <a:t>r</a:t>
            </a:r>
            <a:r>
              <a:rPr sz="1200" dirty="0">
                <a:solidFill>
                  <a:srgbClr val="888888"/>
                </a:solidFill>
                <a:cs typeface="Calibri"/>
              </a:rPr>
              <a:t>so</a:t>
            </a:r>
            <a:r>
              <a:rPr sz="1200" spc="5" dirty="0">
                <a:solidFill>
                  <a:srgbClr val="888888"/>
                </a:solidFill>
                <a:cs typeface="Calibri"/>
              </a:rPr>
              <a:t>n</a:t>
            </a:r>
            <a:r>
              <a:rPr sz="1200" spc="-5" dirty="0">
                <a:solidFill>
                  <a:srgbClr val="888888"/>
                </a:solidFill>
                <a:cs typeface="Calibri"/>
              </a:rPr>
              <a:t>;</a:t>
            </a:r>
            <a:r>
              <a:rPr sz="1200" spc="-20" dirty="0">
                <a:solidFill>
                  <a:srgbClr val="888888"/>
                </a:solidFill>
                <a:cs typeface="Calibri"/>
              </a:rPr>
              <a:t> </a:t>
            </a:r>
            <a:r>
              <a:rPr sz="1200" spc="-5" dirty="0">
                <a:solidFill>
                  <a:srgbClr val="888888"/>
                </a:solidFill>
                <a:cs typeface="Calibri"/>
              </a:rPr>
              <a:t>H</a:t>
            </a:r>
            <a:r>
              <a:rPr sz="1200" dirty="0">
                <a:solidFill>
                  <a:srgbClr val="888888"/>
                </a:solidFill>
                <a:cs typeface="Calibri"/>
              </a:rPr>
              <a:t>ale</a:t>
            </a:r>
            <a:r>
              <a:rPr sz="1200" spc="-10" dirty="0">
                <a:solidFill>
                  <a:srgbClr val="888888"/>
                </a:solidFill>
                <a:cs typeface="Calibri"/>
              </a:rPr>
              <a:t>a</a:t>
            </a:r>
            <a:r>
              <a:rPr sz="1200" spc="-40" dirty="0">
                <a:solidFill>
                  <a:srgbClr val="888888"/>
                </a:solidFill>
                <a:cs typeface="Calibri"/>
              </a:rPr>
              <a:t>k</a:t>
            </a:r>
            <a:r>
              <a:rPr sz="1200" dirty="0">
                <a:solidFill>
                  <a:srgbClr val="888888"/>
                </a:solidFill>
                <a:cs typeface="Calibri"/>
              </a:rPr>
              <a:t>ala</a:t>
            </a:r>
            <a:r>
              <a:rPr sz="1200" spc="15" dirty="0">
                <a:solidFill>
                  <a:srgbClr val="888888"/>
                </a:solidFill>
                <a:cs typeface="Calibri"/>
              </a:rPr>
              <a:t> </a:t>
            </a:r>
            <a:r>
              <a:rPr sz="1200" dirty="0">
                <a:solidFill>
                  <a:srgbClr val="888888"/>
                </a:solidFill>
                <a:cs typeface="Calibri"/>
              </a:rPr>
              <a:t>R</a:t>
            </a:r>
            <a:r>
              <a:rPr sz="1200" spc="-10" dirty="0">
                <a:solidFill>
                  <a:srgbClr val="888888"/>
                </a:solidFill>
                <a:cs typeface="Calibri"/>
              </a:rPr>
              <a:t>&amp;</a:t>
            </a:r>
            <a:r>
              <a:rPr sz="1200" dirty="0">
                <a:solidFill>
                  <a:srgbClr val="888888"/>
                </a:solidFill>
                <a:cs typeface="Calibri"/>
              </a:rPr>
              <a:t>D</a:t>
            </a:r>
            <a:r>
              <a:rPr sz="1200" spc="-5" dirty="0">
                <a:solidFill>
                  <a:srgbClr val="888888"/>
                </a:solidFill>
                <a:cs typeface="Calibri"/>
              </a:rPr>
              <a:t>; </a:t>
            </a:r>
            <a:endParaRPr sz="1200" dirty="0">
              <a:solidFill>
                <a:prstClr val="black"/>
              </a:solidFill>
              <a:cs typeface="Calibri"/>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417" y="4988403"/>
            <a:ext cx="2286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575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25400"/>
            <a:fld id="{81D60167-4931-47E6-BA6A-407CBD079E47}" type="slidenum">
              <a:rPr sz="1200" dirty="0" smtClean="0">
                <a:solidFill>
                  <a:srgbClr val="888888"/>
                </a:solidFill>
                <a:cs typeface="Calibri"/>
              </a:rPr>
              <a:pPr marL="25400"/>
              <a:t>7</a:t>
            </a:fld>
            <a:endParaRPr sz="1200">
              <a:solidFill>
                <a:prstClr val="black"/>
              </a:solidFill>
              <a:cs typeface="Calibri"/>
            </a:endParaRPr>
          </a:p>
        </p:txBody>
      </p:sp>
      <p:sp>
        <p:nvSpPr>
          <p:cNvPr id="2" name="object 2"/>
          <p:cNvSpPr txBox="1">
            <a:spLocks noGrp="1"/>
          </p:cNvSpPr>
          <p:nvPr>
            <p:ph type="title"/>
          </p:nvPr>
        </p:nvSpPr>
        <p:spPr>
          <a:prstGeom prst="rect">
            <a:avLst/>
          </a:prstGeom>
        </p:spPr>
        <p:txBody>
          <a:bodyPr vert="horz" wrap="square" lIns="0" tIns="115189" rIns="0" bIns="0" rtlCol="0">
            <a:noAutofit/>
          </a:bodyPr>
          <a:lstStyle/>
          <a:p>
            <a:pPr marL="164465">
              <a:lnSpc>
                <a:spcPct val="100000"/>
              </a:lnSpc>
            </a:pPr>
            <a:r>
              <a:rPr sz="4400" spc="-30" dirty="0" smtClean="0">
                <a:latin typeface="Calibri Light"/>
                <a:cs typeface="Calibri Light"/>
              </a:rPr>
              <a:t>Be</a:t>
            </a:r>
            <a:r>
              <a:rPr sz="4400" spc="-35" dirty="0" smtClean="0">
                <a:latin typeface="Calibri Light"/>
                <a:cs typeface="Calibri Light"/>
              </a:rPr>
              <a:t>a</a:t>
            </a:r>
            <a:r>
              <a:rPr sz="4400" spc="0" dirty="0" smtClean="0">
                <a:latin typeface="Calibri Light"/>
                <a:cs typeface="Calibri Light"/>
              </a:rPr>
              <a:t>m</a:t>
            </a:r>
            <a:r>
              <a:rPr sz="4400" spc="-120" dirty="0" smtClean="0">
                <a:latin typeface="Calibri Light"/>
                <a:cs typeface="Calibri Light"/>
              </a:rPr>
              <a:t> </a:t>
            </a:r>
            <a:r>
              <a:rPr sz="4400" spc="-25" dirty="0" smtClean="0">
                <a:latin typeface="Calibri Light"/>
                <a:cs typeface="Calibri Light"/>
              </a:rPr>
              <a:t>L</a:t>
            </a:r>
            <a:r>
              <a:rPr sz="4400" spc="-30" dirty="0" smtClean="0">
                <a:latin typeface="Calibri Light"/>
                <a:cs typeface="Calibri Light"/>
              </a:rPr>
              <a:t>e</a:t>
            </a:r>
            <a:r>
              <a:rPr sz="4400" spc="-35" dirty="0" smtClean="0">
                <a:latin typeface="Calibri Light"/>
                <a:cs typeface="Calibri Light"/>
              </a:rPr>
              <a:t>ns</a:t>
            </a:r>
            <a:r>
              <a:rPr sz="4400" spc="-40" dirty="0" smtClean="0">
                <a:latin typeface="Calibri Light"/>
                <a:cs typeface="Calibri Light"/>
              </a:rPr>
              <a:t>i</a:t>
            </a:r>
            <a:r>
              <a:rPr sz="4400" spc="-45" dirty="0" smtClean="0">
                <a:latin typeface="Calibri Light"/>
                <a:cs typeface="Calibri Light"/>
              </a:rPr>
              <a:t>n</a:t>
            </a:r>
            <a:r>
              <a:rPr sz="4400" spc="0" dirty="0" smtClean="0">
                <a:latin typeface="Calibri Light"/>
                <a:cs typeface="Calibri Light"/>
              </a:rPr>
              <a:t>g</a:t>
            </a:r>
            <a:r>
              <a:rPr sz="4400" spc="-95" dirty="0" smtClean="0">
                <a:latin typeface="Calibri Light"/>
                <a:cs typeface="Calibri Light"/>
              </a:rPr>
              <a:t> </a:t>
            </a:r>
            <a:r>
              <a:rPr sz="4400" spc="-35" dirty="0" smtClean="0">
                <a:latin typeface="Calibri Light"/>
                <a:cs typeface="Calibri Light"/>
              </a:rPr>
              <a:t>an</a:t>
            </a:r>
            <a:r>
              <a:rPr sz="4400" spc="0" dirty="0" smtClean="0">
                <a:latin typeface="Calibri Light"/>
                <a:cs typeface="Calibri Light"/>
              </a:rPr>
              <a:t>d</a:t>
            </a:r>
            <a:r>
              <a:rPr sz="4400" spc="-90" dirty="0" smtClean="0">
                <a:latin typeface="Calibri Light"/>
                <a:cs typeface="Calibri Light"/>
              </a:rPr>
              <a:t> </a:t>
            </a:r>
            <a:r>
              <a:rPr sz="4400" spc="-25" dirty="0" smtClean="0">
                <a:latin typeface="Calibri Light"/>
                <a:cs typeface="Calibri Light"/>
              </a:rPr>
              <a:t>S</a:t>
            </a:r>
            <a:r>
              <a:rPr sz="4400" spc="-85" dirty="0" smtClean="0">
                <a:latin typeface="Calibri Light"/>
                <a:cs typeface="Calibri Light"/>
              </a:rPr>
              <a:t>t</a:t>
            </a:r>
            <a:r>
              <a:rPr sz="4400" spc="-30" dirty="0" smtClean="0">
                <a:latin typeface="Calibri Light"/>
                <a:cs typeface="Calibri Light"/>
              </a:rPr>
              <a:t>eer</a:t>
            </a:r>
            <a:r>
              <a:rPr sz="4400" spc="-40" dirty="0" smtClean="0">
                <a:latin typeface="Calibri Light"/>
                <a:cs typeface="Calibri Light"/>
              </a:rPr>
              <a:t>i</a:t>
            </a:r>
            <a:r>
              <a:rPr sz="4400" spc="-45" dirty="0" smtClean="0">
                <a:latin typeface="Calibri Light"/>
                <a:cs typeface="Calibri Light"/>
              </a:rPr>
              <a:t>n</a:t>
            </a:r>
            <a:r>
              <a:rPr sz="4400" spc="0" dirty="0" smtClean="0">
                <a:latin typeface="Calibri Light"/>
                <a:cs typeface="Calibri Light"/>
              </a:rPr>
              <a:t>g</a:t>
            </a:r>
            <a:r>
              <a:rPr sz="4400" spc="-95" dirty="0" smtClean="0">
                <a:latin typeface="Calibri Light"/>
                <a:cs typeface="Calibri Light"/>
              </a:rPr>
              <a:t> </a:t>
            </a:r>
            <a:r>
              <a:rPr sz="4400" spc="-45" dirty="0" smtClean="0">
                <a:latin typeface="Calibri Light"/>
                <a:cs typeface="Calibri Light"/>
              </a:rPr>
              <a:t>w</a:t>
            </a:r>
            <a:r>
              <a:rPr sz="4400" spc="-25" dirty="0" smtClean="0">
                <a:latin typeface="Calibri Light"/>
                <a:cs typeface="Calibri Light"/>
              </a:rPr>
              <a:t>i</a:t>
            </a:r>
            <a:r>
              <a:rPr sz="4400" spc="-45" dirty="0" smtClean="0">
                <a:latin typeface="Calibri Light"/>
                <a:cs typeface="Calibri Light"/>
              </a:rPr>
              <a:t>t</a:t>
            </a:r>
            <a:r>
              <a:rPr sz="4400" spc="0" dirty="0" smtClean="0">
                <a:latin typeface="Calibri Light"/>
                <a:cs typeface="Calibri Light"/>
              </a:rPr>
              <a:t>h</a:t>
            </a:r>
            <a:endParaRPr sz="4400">
              <a:latin typeface="Calibri Light"/>
              <a:cs typeface="Calibri Light"/>
            </a:endParaRPr>
          </a:p>
          <a:p>
            <a:pPr marL="164465">
              <a:lnSpc>
                <a:spcPts val="4755"/>
              </a:lnSpc>
            </a:pPr>
            <a:r>
              <a:rPr sz="4400" spc="-114" dirty="0" smtClean="0">
                <a:latin typeface="Calibri Light"/>
                <a:cs typeface="Calibri Light"/>
              </a:rPr>
              <a:t>R</a:t>
            </a:r>
            <a:r>
              <a:rPr sz="4400" spc="-80" dirty="0" smtClean="0">
                <a:latin typeface="Calibri Light"/>
                <a:cs typeface="Calibri Light"/>
              </a:rPr>
              <a:t>e</a:t>
            </a:r>
            <a:r>
              <a:rPr sz="4400" spc="-25" dirty="0" smtClean="0">
                <a:latin typeface="Calibri Light"/>
                <a:cs typeface="Calibri Light"/>
              </a:rPr>
              <a:t>f</a:t>
            </a:r>
            <a:r>
              <a:rPr sz="4400" spc="-114" dirty="0" smtClean="0">
                <a:latin typeface="Calibri Light"/>
                <a:cs typeface="Calibri Light"/>
              </a:rPr>
              <a:t>r</a:t>
            </a:r>
            <a:r>
              <a:rPr sz="4400" spc="-35" dirty="0" smtClean="0">
                <a:latin typeface="Calibri Light"/>
                <a:cs typeface="Calibri Light"/>
              </a:rPr>
              <a:t>a</a:t>
            </a:r>
            <a:r>
              <a:rPr sz="4400" spc="-40" dirty="0" smtClean="0">
                <a:latin typeface="Calibri Light"/>
                <a:cs typeface="Calibri Light"/>
              </a:rPr>
              <a:t>c</a:t>
            </a:r>
            <a:r>
              <a:rPr sz="4400" spc="-25" dirty="0" smtClean="0">
                <a:latin typeface="Calibri Light"/>
                <a:cs typeface="Calibri Light"/>
              </a:rPr>
              <a:t>t</a:t>
            </a:r>
            <a:r>
              <a:rPr sz="4400" spc="-30" dirty="0" smtClean="0">
                <a:latin typeface="Calibri Light"/>
                <a:cs typeface="Calibri Light"/>
              </a:rPr>
              <a:t>i</a:t>
            </a:r>
            <a:r>
              <a:rPr sz="4400" spc="-55" dirty="0" smtClean="0">
                <a:latin typeface="Calibri Light"/>
                <a:cs typeface="Calibri Light"/>
              </a:rPr>
              <a:t>o</a:t>
            </a:r>
            <a:r>
              <a:rPr sz="4400" spc="0" dirty="0" smtClean="0">
                <a:latin typeface="Calibri Light"/>
                <a:cs typeface="Calibri Light"/>
              </a:rPr>
              <a:t>n</a:t>
            </a:r>
            <a:endParaRPr sz="4400">
              <a:latin typeface="Calibri Light"/>
              <a:cs typeface="Calibri Light"/>
            </a:endParaRPr>
          </a:p>
        </p:txBody>
      </p:sp>
      <p:sp>
        <p:nvSpPr>
          <p:cNvPr id="3" name="object 3"/>
          <p:cNvSpPr txBox="1"/>
          <p:nvPr/>
        </p:nvSpPr>
        <p:spPr>
          <a:xfrm>
            <a:off x="707542" y="1870201"/>
            <a:ext cx="7710170" cy="3731895"/>
          </a:xfrm>
          <a:prstGeom prst="rect">
            <a:avLst/>
          </a:prstGeom>
        </p:spPr>
        <p:txBody>
          <a:bodyPr vert="horz" wrap="square" lIns="0" tIns="0" rIns="0" bIns="0" rtlCol="0">
            <a:noAutofit/>
          </a:bodyPr>
          <a:lstStyle/>
          <a:p>
            <a:pPr marL="241300" marR="160655" indent="-228600">
              <a:lnSpc>
                <a:spcPct val="70000"/>
              </a:lnSpc>
              <a:buFont typeface="Arial"/>
              <a:buChar char="•"/>
              <a:tabLst>
                <a:tab pos="240665" algn="l"/>
              </a:tabLst>
            </a:pPr>
            <a:r>
              <a:rPr dirty="0">
                <a:solidFill>
                  <a:prstClr val="black"/>
                </a:solidFill>
                <a:cs typeface="Calibri"/>
              </a:rPr>
              <a:t>This</a:t>
            </a:r>
            <a:r>
              <a:rPr spc="-5" dirty="0">
                <a:solidFill>
                  <a:prstClr val="black"/>
                </a:solidFill>
                <a:cs typeface="Calibri"/>
              </a:rPr>
              <a:t> </a:t>
            </a:r>
            <a:r>
              <a:rPr spc="-10" dirty="0">
                <a:solidFill>
                  <a:prstClr val="black"/>
                </a:solidFill>
                <a:cs typeface="Calibri"/>
              </a:rPr>
              <a:t>change</a:t>
            </a:r>
            <a:r>
              <a:rPr spc="10" dirty="0">
                <a:solidFill>
                  <a:prstClr val="black"/>
                </a:solidFill>
                <a:cs typeface="Calibri"/>
              </a:rPr>
              <a:t> </a:t>
            </a:r>
            <a:r>
              <a:rPr spc="-5" dirty="0">
                <a:solidFill>
                  <a:prstClr val="black"/>
                </a:solidFill>
                <a:cs typeface="Calibri"/>
              </a:rPr>
              <a:t>i</a:t>
            </a:r>
            <a:r>
              <a:rPr dirty="0">
                <a:solidFill>
                  <a:prstClr val="black"/>
                </a:solidFill>
                <a:cs typeface="Calibri"/>
              </a:rPr>
              <a:t>n</a:t>
            </a:r>
            <a:r>
              <a:rPr spc="10" dirty="0">
                <a:solidFill>
                  <a:prstClr val="black"/>
                </a:solidFill>
                <a:cs typeface="Calibri"/>
              </a:rPr>
              <a:t> </a:t>
            </a:r>
            <a:r>
              <a:rPr spc="-20" dirty="0">
                <a:solidFill>
                  <a:prstClr val="black"/>
                </a:solidFill>
                <a:cs typeface="Calibri"/>
              </a:rPr>
              <a:t>v</a:t>
            </a:r>
            <a:r>
              <a:rPr dirty="0">
                <a:solidFill>
                  <a:prstClr val="black"/>
                </a:solidFill>
                <a:cs typeface="Calibri"/>
              </a:rPr>
              <a:t>elo</a:t>
            </a:r>
            <a:r>
              <a:rPr spc="-10" dirty="0">
                <a:solidFill>
                  <a:prstClr val="black"/>
                </a:solidFill>
                <a:cs typeface="Calibri"/>
              </a:rPr>
              <a:t>c</a:t>
            </a:r>
            <a:r>
              <a:rPr spc="-5" dirty="0">
                <a:solidFill>
                  <a:prstClr val="black"/>
                </a:solidFill>
                <a:cs typeface="Calibri"/>
              </a:rPr>
              <a:t>i</a:t>
            </a:r>
            <a:r>
              <a:rPr spc="-10" dirty="0">
                <a:solidFill>
                  <a:prstClr val="black"/>
                </a:solidFill>
                <a:cs typeface="Calibri"/>
              </a:rPr>
              <a:t>ty</a:t>
            </a:r>
            <a:r>
              <a:rPr spc="5" dirty="0">
                <a:solidFill>
                  <a:prstClr val="black"/>
                </a:solidFill>
                <a:cs typeface="Calibri"/>
              </a:rPr>
              <a:t> </a:t>
            </a:r>
            <a:r>
              <a:rPr dirty="0">
                <a:solidFill>
                  <a:prstClr val="black"/>
                </a:solidFill>
                <a:cs typeface="Calibri"/>
              </a:rPr>
              <a:t>of</a:t>
            </a:r>
            <a:r>
              <a:rPr spc="-5" dirty="0">
                <a:solidFill>
                  <a:prstClr val="black"/>
                </a:solidFill>
                <a:cs typeface="Calibri"/>
              </a:rPr>
              <a:t> </a:t>
            </a:r>
            <a:r>
              <a:rPr spc="-10" dirty="0">
                <a:solidFill>
                  <a:prstClr val="black"/>
                </a:solidFill>
                <a:cs typeface="Calibri"/>
              </a:rPr>
              <a:t>the</a:t>
            </a:r>
            <a:r>
              <a:rPr spc="15" dirty="0">
                <a:solidFill>
                  <a:prstClr val="black"/>
                </a:solidFill>
                <a:cs typeface="Calibri"/>
              </a:rPr>
              <a:t> </a:t>
            </a:r>
            <a:r>
              <a:rPr dirty="0">
                <a:solidFill>
                  <a:prstClr val="black"/>
                </a:solidFill>
                <a:cs typeface="Calibri"/>
              </a:rPr>
              <a:t>signal </a:t>
            </a:r>
            <a:r>
              <a:rPr spc="-10" dirty="0">
                <a:solidFill>
                  <a:prstClr val="black"/>
                </a:solidFill>
                <a:cs typeface="Calibri"/>
              </a:rPr>
              <a:t>i</a:t>
            </a:r>
            <a:r>
              <a:rPr dirty="0">
                <a:solidFill>
                  <a:prstClr val="black"/>
                </a:solidFill>
                <a:cs typeface="Calibri"/>
              </a:rPr>
              <a:t>ns</a:t>
            </a:r>
            <a:r>
              <a:rPr spc="-5" dirty="0">
                <a:solidFill>
                  <a:prstClr val="black"/>
                </a:solidFill>
                <a:cs typeface="Calibri"/>
              </a:rPr>
              <a:t>i</a:t>
            </a:r>
            <a:r>
              <a:rPr spc="-10" dirty="0">
                <a:solidFill>
                  <a:prstClr val="black"/>
                </a:solidFill>
                <a:cs typeface="Calibri"/>
              </a:rPr>
              <a:t>de</a:t>
            </a:r>
            <a:r>
              <a:rPr spc="15" dirty="0">
                <a:solidFill>
                  <a:prstClr val="black"/>
                </a:solidFill>
                <a:cs typeface="Calibri"/>
              </a:rPr>
              <a:t> </a:t>
            </a:r>
            <a:r>
              <a:rPr spc="-10" dirty="0">
                <a:solidFill>
                  <a:prstClr val="black"/>
                </a:solidFill>
                <a:cs typeface="Calibri"/>
              </a:rPr>
              <a:t>the p</a:t>
            </a:r>
            <a:r>
              <a:rPr spc="-5" dirty="0">
                <a:solidFill>
                  <a:prstClr val="black"/>
                </a:solidFill>
                <a:cs typeface="Calibri"/>
              </a:rPr>
              <a:t>l</a:t>
            </a:r>
            <a:r>
              <a:rPr dirty="0">
                <a:solidFill>
                  <a:prstClr val="black"/>
                </a:solidFill>
                <a:cs typeface="Calibri"/>
              </a:rPr>
              <a:t>as</a:t>
            </a:r>
            <a:r>
              <a:rPr spc="-15" dirty="0">
                <a:solidFill>
                  <a:prstClr val="black"/>
                </a:solidFill>
                <a:cs typeface="Calibri"/>
              </a:rPr>
              <a:t>ma </a:t>
            </a:r>
            <a:r>
              <a:rPr spc="-35" dirty="0">
                <a:solidFill>
                  <a:prstClr val="black"/>
                </a:solidFill>
                <a:cs typeface="Calibri"/>
              </a:rPr>
              <a:t>r</a:t>
            </a:r>
            <a:r>
              <a:rPr spc="-10" dirty="0">
                <a:solidFill>
                  <a:prstClr val="black"/>
                </a:solidFill>
                <a:cs typeface="Calibri"/>
              </a:rPr>
              <a:t>e</a:t>
            </a:r>
            <a:r>
              <a:rPr spc="-5" dirty="0">
                <a:solidFill>
                  <a:prstClr val="black"/>
                </a:solidFill>
                <a:cs typeface="Calibri"/>
              </a:rPr>
              <a:t>s</a:t>
            </a:r>
            <a:r>
              <a:rPr dirty="0">
                <a:solidFill>
                  <a:prstClr val="black"/>
                </a:solidFill>
                <a:cs typeface="Calibri"/>
              </a:rPr>
              <a:t>ul</a:t>
            </a:r>
            <a:r>
              <a:rPr spc="-10" dirty="0">
                <a:solidFill>
                  <a:prstClr val="black"/>
                </a:solidFill>
                <a:cs typeface="Calibri"/>
              </a:rPr>
              <a:t>t</a:t>
            </a:r>
            <a:r>
              <a:rPr dirty="0">
                <a:solidFill>
                  <a:prstClr val="black"/>
                </a:solidFill>
                <a:cs typeface="Calibri"/>
              </a:rPr>
              <a:t>s </a:t>
            </a:r>
            <a:r>
              <a:rPr spc="-5" dirty="0">
                <a:solidFill>
                  <a:prstClr val="black"/>
                </a:solidFill>
                <a:cs typeface="Calibri"/>
              </a:rPr>
              <a:t>i</a:t>
            </a:r>
            <a:r>
              <a:rPr dirty="0">
                <a:solidFill>
                  <a:prstClr val="black"/>
                </a:solidFill>
                <a:cs typeface="Calibri"/>
              </a:rPr>
              <a:t>n</a:t>
            </a:r>
            <a:r>
              <a:rPr spc="10" dirty="0">
                <a:solidFill>
                  <a:prstClr val="black"/>
                </a:solidFill>
                <a:cs typeface="Calibri"/>
              </a:rPr>
              <a:t> </a:t>
            </a:r>
            <a:r>
              <a:rPr dirty="0">
                <a:solidFill>
                  <a:prstClr val="black"/>
                </a:solidFill>
                <a:cs typeface="Calibri"/>
              </a:rPr>
              <a:t>a len</a:t>
            </a:r>
            <a:r>
              <a:rPr spc="5" dirty="0">
                <a:solidFill>
                  <a:prstClr val="black"/>
                </a:solidFill>
                <a:cs typeface="Calibri"/>
              </a:rPr>
              <a:t>s</a:t>
            </a:r>
            <a:r>
              <a:rPr spc="-5" dirty="0">
                <a:solidFill>
                  <a:prstClr val="black"/>
                </a:solidFill>
                <a:cs typeface="Calibri"/>
              </a:rPr>
              <a:t>i</a:t>
            </a:r>
            <a:r>
              <a:rPr dirty="0">
                <a:solidFill>
                  <a:prstClr val="black"/>
                </a:solidFill>
                <a:cs typeface="Calibri"/>
              </a:rPr>
              <a:t>ng</a:t>
            </a:r>
            <a:r>
              <a:rPr spc="5" dirty="0">
                <a:solidFill>
                  <a:prstClr val="black"/>
                </a:solidFill>
                <a:cs typeface="Calibri"/>
              </a:rPr>
              <a:t> </a:t>
            </a:r>
            <a:r>
              <a:rPr spc="-20" dirty="0">
                <a:solidFill>
                  <a:prstClr val="black"/>
                </a:solidFill>
                <a:cs typeface="Calibri"/>
              </a:rPr>
              <a:t>e</a:t>
            </a:r>
            <a:r>
              <a:rPr spc="-10" dirty="0">
                <a:solidFill>
                  <a:prstClr val="black"/>
                </a:solidFill>
                <a:cs typeface="Calibri"/>
              </a:rPr>
              <a:t>f</a:t>
            </a:r>
            <a:r>
              <a:rPr spc="-50" dirty="0">
                <a:solidFill>
                  <a:prstClr val="black"/>
                </a:solidFill>
                <a:cs typeface="Calibri"/>
              </a:rPr>
              <a:t>f</a:t>
            </a:r>
            <a:r>
              <a:rPr spc="-10" dirty="0">
                <a:solidFill>
                  <a:prstClr val="black"/>
                </a:solidFill>
                <a:cs typeface="Calibri"/>
              </a:rPr>
              <a:t>ect</a:t>
            </a:r>
            <a:r>
              <a:rPr spc="-5" dirty="0">
                <a:solidFill>
                  <a:prstClr val="black"/>
                </a:solidFill>
                <a:cs typeface="Calibri"/>
              </a:rPr>
              <a:t> i</a:t>
            </a:r>
            <a:r>
              <a:rPr dirty="0">
                <a:solidFill>
                  <a:prstClr val="black"/>
                </a:solidFill>
                <a:cs typeface="Calibri"/>
              </a:rPr>
              <a:t>f</a:t>
            </a:r>
            <a:r>
              <a:rPr spc="10" dirty="0">
                <a:solidFill>
                  <a:prstClr val="black"/>
                </a:solidFill>
                <a:cs typeface="Calibri"/>
              </a:rPr>
              <a:t> </a:t>
            </a:r>
            <a:r>
              <a:rPr spc="-10" dirty="0">
                <a:solidFill>
                  <a:prstClr val="black"/>
                </a:solidFill>
                <a:cs typeface="Calibri"/>
              </a:rPr>
              <a:t>the b</a:t>
            </a:r>
            <a:r>
              <a:rPr spc="-15" dirty="0">
                <a:solidFill>
                  <a:prstClr val="black"/>
                </a:solidFill>
                <a:cs typeface="Calibri"/>
              </a:rPr>
              <a:t>eam pas</a:t>
            </a:r>
            <a:r>
              <a:rPr spc="-10" dirty="0">
                <a:solidFill>
                  <a:prstClr val="black"/>
                </a:solidFill>
                <a:cs typeface="Calibri"/>
              </a:rPr>
              <a:t>s</a:t>
            </a:r>
            <a:r>
              <a:rPr spc="-5" dirty="0">
                <a:solidFill>
                  <a:prstClr val="black"/>
                </a:solidFill>
                <a:cs typeface="Calibri"/>
              </a:rPr>
              <a:t>e</a:t>
            </a:r>
            <a:r>
              <a:rPr dirty="0">
                <a:solidFill>
                  <a:prstClr val="black"/>
                </a:solidFill>
                <a:cs typeface="Calibri"/>
              </a:rPr>
              <a:t>s</a:t>
            </a:r>
            <a:r>
              <a:rPr spc="-10" dirty="0">
                <a:solidFill>
                  <a:prstClr val="black"/>
                </a:solidFill>
                <a:cs typeface="Calibri"/>
              </a:rPr>
              <a:t> th</a:t>
            </a:r>
            <a:r>
              <a:rPr spc="-40" dirty="0">
                <a:solidFill>
                  <a:prstClr val="black"/>
                </a:solidFill>
                <a:cs typeface="Calibri"/>
              </a:rPr>
              <a:t>r</a:t>
            </a:r>
            <a:r>
              <a:rPr dirty="0">
                <a:solidFill>
                  <a:prstClr val="black"/>
                </a:solidFill>
                <a:cs typeface="Calibri"/>
              </a:rPr>
              <a:t>ough</a:t>
            </a:r>
            <a:r>
              <a:rPr spc="-5" dirty="0">
                <a:solidFill>
                  <a:prstClr val="black"/>
                </a:solidFill>
                <a:cs typeface="Calibri"/>
              </a:rPr>
              <a:t> </a:t>
            </a:r>
            <a:r>
              <a:rPr spc="-30" dirty="0">
                <a:solidFill>
                  <a:prstClr val="black"/>
                </a:solidFill>
                <a:cs typeface="Calibri"/>
              </a:rPr>
              <a:t>v</a:t>
            </a:r>
            <a:r>
              <a:rPr spc="-10" dirty="0">
                <a:solidFill>
                  <a:prstClr val="black"/>
                </a:solidFill>
                <a:cs typeface="Calibri"/>
              </a:rPr>
              <a:t>a</a:t>
            </a:r>
            <a:r>
              <a:rPr spc="-5" dirty="0">
                <a:solidFill>
                  <a:prstClr val="black"/>
                </a:solidFill>
                <a:cs typeface="Calibri"/>
              </a:rPr>
              <a:t>r</a:t>
            </a:r>
            <a:r>
              <a:rPr dirty="0">
                <a:solidFill>
                  <a:prstClr val="black"/>
                </a:solidFill>
                <a:cs typeface="Calibri"/>
              </a:rPr>
              <a:t>y</a:t>
            </a:r>
            <a:r>
              <a:rPr spc="-5" dirty="0">
                <a:solidFill>
                  <a:prstClr val="black"/>
                </a:solidFill>
                <a:cs typeface="Calibri"/>
              </a:rPr>
              <a:t>i</a:t>
            </a:r>
            <a:r>
              <a:rPr dirty="0">
                <a:solidFill>
                  <a:prstClr val="black"/>
                </a:solidFill>
                <a:cs typeface="Calibri"/>
              </a:rPr>
              <a:t>ng</a:t>
            </a:r>
            <a:r>
              <a:rPr spc="5" dirty="0">
                <a:solidFill>
                  <a:prstClr val="black"/>
                </a:solidFill>
                <a:cs typeface="Calibri"/>
              </a:rPr>
              <a:t> </a:t>
            </a:r>
            <a:r>
              <a:rPr dirty="0">
                <a:solidFill>
                  <a:prstClr val="black"/>
                </a:solidFill>
                <a:cs typeface="Calibri"/>
              </a:rPr>
              <a:t>len</a:t>
            </a:r>
            <a:r>
              <a:rPr spc="-20" dirty="0">
                <a:solidFill>
                  <a:prstClr val="black"/>
                </a:solidFill>
                <a:cs typeface="Calibri"/>
              </a:rPr>
              <a:t>g</a:t>
            </a:r>
            <a:r>
              <a:rPr dirty="0">
                <a:solidFill>
                  <a:prstClr val="black"/>
                </a:solidFill>
                <a:cs typeface="Calibri"/>
              </a:rPr>
              <a:t>ths of</a:t>
            </a:r>
            <a:r>
              <a:rPr spc="-5" dirty="0">
                <a:solidFill>
                  <a:prstClr val="black"/>
                </a:solidFill>
                <a:cs typeface="Calibri"/>
              </a:rPr>
              <a:t> </a:t>
            </a:r>
            <a:r>
              <a:rPr dirty="0">
                <a:solidFill>
                  <a:prstClr val="black"/>
                </a:solidFill>
                <a:cs typeface="Calibri"/>
              </a:rPr>
              <a:t>p</a:t>
            </a:r>
            <a:r>
              <a:rPr spc="-5" dirty="0">
                <a:solidFill>
                  <a:prstClr val="black"/>
                </a:solidFill>
                <a:cs typeface="Calibri"/>
              </a:rPr>
              <a:t>l</a:t>
            </a:r>
            <a:r>
              <a:rPr dirty="0">
                <a:solidFill>
                  <a:prstClr val="black"/>
                </a:solidFill>
                <a:cs typeface="Calibri"/>
              </a:rPr>
              <a:t>as</a:t>
            </a:r>
            <a:r>
              <a:rPr spc="-15" dirty="0">
                <a:solidFill>
                  <a:prstClr val="black"/>
                </a:solidFill>
                <a:cs typeface="Calibri"/>
              </a:rPr>
              <a:t>ma </a:t>
            </a:r>
            <a:r>
              <a:rPr spc="5" dirty="0">
                <a:solidFill>
                  <a:prstClr val="black"/>
                </a:solidFill>
                <a:cs typeface="Calibri"/>
              </a:rPr>
              <a:t>s</a:t>
            </a:r>
            <a:r>
              <a:rPr spc="-5" dirty="0">
                <a:solidFill>
                  <a:prstClr val="black"/>
                </a:solidFill>
                <a:cs typeface="Calibri"/>
              </a:rPr>
              <a:t>i</a:t>
            </a:r>
            <a:r>
              <a:rPr dirty="0">
                <a:solidFill>
                  <a:prstClr val="black"/>
                </a:solidFill>
                <a:cs typeface="Calibri"/>
              </a:rPr>
              <a:t>mi</a:t>
            </a:r>
            <a:r>
              <a:rPr spc="-10" dirty="0">
                <a:solidFill>
                  <a:prstClr val="black"/>
                </a:solidFill>
                <a:cs typeface="Calibri"/>
              </a:rPr>
              <a:t>lar</a:t>
            </a:r>
            <a:r>
              <a:rPr spc="5" dirty="0">
                <a:solidFill>
                  <a:prstClr val="black"/>
                </a:solidFill>
                <a:cs typeface="Calibri"/>
              </a:rPr>
              <a:t> </a:t>
            </a:r>
            <a:r>
              <a:rPr spc="-25" dirty="0">
                <a:solidFill>
                  <a:prstClr val="black"/>
                </a:solidFill>
                <a:cs typeface="Calibri"/>
              </a:rPr>
              <a:t>t</a:t>
            </a:r>
            <a:r>
              <a:rPr dirty="0">
                <a:solidFill>
                  <a:prstClr val="black"/>
                </a:solidFill>
                <a:cs typeface="Calibri"/>
              </a:rPr>
              <a:t>o</a:t>
            </a:r>
            <a:r>
              <a:rPr spc="-5" dirty="0">
                <a:solidFill>
                  <a:prstClr val="black"/>
                </a:solidFill>
                <a:cs typeface="Calibri"/>
              </a:rPr>
              <a:t> li</a:t>
            </a:r>
            <a:r>
              <a:rPr dirty="0">
                <a:solidFill>
                  <a:prstClr val="black"/>
                </a:solidFill>
                <a:cs typeface="Calibri"/>
              </a:rPr>
              <a:t>ght pa</a:t>
            </a:r>
            <a:r>
              <a:rPr spc="5" dirty="0">
                <a:solidFill>
                  <a:prstClr val="black"/>
                </a:solidFill>
                <a:cs typeface="Calibri"/>
              </a:rPr>
              <a:t>s</a:t>
            </a:r>
            <a:r>
              <a:rPr dirty="0">
                <a:solidFill>
                  <a:prstClr val="black"/>
                </a:solidFill>
                <a:cs typeface="Calibri"/>
              </a:rPr>
              <a:t>sing th</a:t>
            </a:r>
            <a:r>
              <a:rPr spc="-35" dirty="0">
                <a:solidFill>
                  <a:prstClr val="black"/>
                </a:solidFill>
                <a:cs typeface="Calibri"/>
              </a:rPr>
              <a:t>r</a:t>
            </a:r>
            <a:r>
              <a:rPr dirty="0">
                <a:solidFill>
                  <a:prstClr val="black"/>
                </a:solidFill>
                <a:cs typeface="Calibri"/>
              </a:rPr>
              <a:t>ough</a:t>
            </a:r>
            <a:r>
              <a:rPr spc="15" dirty="0">
                <a:solidFill>
                  <a:prstClr val="black"/>
                </a:solidFill>
                <a:cs typeface="Calibri"/>
              </a:rPr>
              <a:t> </a:t>
            </a:r>
            <a:r>
              <a:rPr dirty="0">
                <a:solidFill>
                  <a:prstClr val="black"/>
                </a:solidFill>
                <a:cs typeface="Calibri"/>
              </a:rPr>
              <a:t>glass</a:t>
            </a:r>
            <a:r>
              <a:rPr spc="-10" dirty="0">
                <a:solidFill>
                  <a:prstClr val="black"/>
                </a:solidFill>
                <a:cs typeface="Calibri"/>
              </a:rPr>
              <a:t> </a:t>
            </a:r>
            <a:r>
              <a:rPr dirty="0">
                <a:solidFill>
                  <a:prstClr val="black"/>
                </a:solidFill>
                <a:cs typeface="Calibri"/>
              </a:rPr>
              <a:t>of</a:t>
            </a:r>
            <a:r>
              <a:rPr spc="-5" dirty="0">
                <a:solidFill>
                  <a:prstClr val="black"/>
                </a:solidFill>
                <a:cs typeface="Calibri"/>
              </a:rPr>
              <a:t> </a:t>
            </a:r>
            <a:r>
              <a:rPr spc="-25" dirty="0">
                <a:solidFill>
                  <a:prstClr val="black"/>
                </a:solidFill>
                <a:cs typeface="Calibri"/>
              </a:rPr>
              <a:t>v</a:t>
            </a:r>
            <a:r>
              <a:rPr dirty="0">
                <a:solidFill>
                  <a:prstClr val="black"/>
                </a:solidFill>
                <a:cs typeface="Calibri"/>
              </a:rPr>
              <a:t>a</a:t>
            </a:r>
            <a:r>
              <a:rPr spc="5" dirty="0">
                <a:solidFill>
                  <a:prstClr val="black"/>
                </a:solidFill>
                <a:cs typeface="Calibri"/>
              </a:rPr>
              <a:t>r</a:t>
            </a:r>
            <a:r>
              <a:rPr dirty="0">
                <a:solidFill>
                  <a:prstClr val="black"/>
                </a:solidFill>
                <a:cs typeface="Calibri"/>
              </a:rPr>
              <a:t>y</a:t>
            </a:r>
            <a:r>
              <a:rPr spc="-10" dirty="0">
                <a:solidFill>
                  <a:prstClr val="black"/>
                </a:solidFill>
                <a:cs typeface="Calibri"/>
              </a:rPr>
              <a:t>i</a:t>
            </a:r>
            <a:r>
              <a:rPr dirty="0">
                <a:solidFill>
                  <a:prstClr val="black"/>
                </a:solidFill>
                <a:cs typeface="Calibri"/>
              </a:rPr>
              <a:t>ng th</a:t>
            </a:r>
            <a:r>
              <a:rPr spc="-10" dirty="0">
                <a:solidFill>
                  <a:prstClr val="black"/>
                </a:solidFill>
                <a:cs typeface="Calibri"/>
              </a:rPr>
              <a:t>ic</a:t>
            </a:r>
            <a:r>
              <a:rPr dirty="0">
                <a:solidFill>
                  <a:prstClr val="black"/>
                </a:solidFill>
                <a:cs typeface="Calibri"/>
              </a:rPr>
              <a:t>kness</a:t>
            </a:r>
            <a:r>
              <a:rPr spc="5" dirty="0">
                <a:solidFill>
                  <a:prstClr val="black"/>
                </a:solidFill>
                <a:cs typeface="Calibri"/>
              </a:rPr>
              <a:t> </a:t>
            </a:r>
            <a:r>
              <a:rPr spc="-15" dirty="0">
                <a:solidFill>
                  <a:prstClr val="black"/>
                </a:solidFill>
                <a:cs typeface="Calibri"/>
              </a:rPr>
              <a:t>t</a:t>
            </a:r>
            <a:r>
              <a:rPr dirty="0">
                <a:solidFill>
                  <a:prstClr val="black"/>
                </a:solidFill>
                <a:cs typeface="Calibri"/>
              </a:rPr>
              <a:t>o ma</a:t>
            </a:r>
            <a:r>
              <a:rPr spc="-65" dirty="0">
                <a:solidFill>
                  <a:prstClr val="black"/>
                </a:solidFill>
                <a:cs typeface="Calibri"/>
              </a:rPr>
              <a:t>k</a:t>
            </a:r>
            <a:r>
              <a:rPr dirty="0">
                <a:solidFill>
                  <a:prstClr val="black"/>
                </a:solidFill>
                <a:cs typeface="Calibri"/>
              </a:rPr>
              <a:t>e a lens.</a:t>
            </a:r>
            <a:endParaRPr>
              <a:solidFill>
                <a:prstClr val="black"/>
              </a:solidFill>
              <a:cs typeface="Calibri"/>
            </a:endParaRPr>
          </a:p>
          <a:p>
            <a:pPr>
              <a:lnSpc>
                <a:spcPts val="950"/>
              </a:lnSpc>
              <a:spcBef>
                <a:spcPts val="49"/>
              </a:spcBef>
              <a:buFont typeface="Arial"/>
              <a:buChar char="•"/>
            </a:pPr>
            <a:endParaRPr sz="950">
              <a:solidFill>
                <a:prstClr val="black"/>
              </a:solidFill>
            </a:endParaRPr>
          </a:p>
          <a:p>
            <a:pPr marL="241300" marR="219710" indent="-228600">
              <a:lnSpc>
                <a:spcPct val="70000"/>
              </a:lnSpc>
              <a:buFont typeface="Arial"/>
              <a:buChar char="•"/>
              <a:tabLst>
                <a:tab pos="292735" algn="l"/>
              </a:tabLst>
            </a:pPr>
            <a:r>
              <a:rPr dirty="0">
                <a:solidFill>
                  <a:prstClr val="black"/>
                </a:solidFill>
                <a:cs typeface="Calibri"/>
              </a:rPr>
              <a:t>Bu</a:t>
            </a:r>
            <a:r>
              <a:rPr spc="-10" dirty="0">
                <a:solidFill>
                  <a:prstClr val="black"/>
                </a:solidFill>
                <a:cs typeface="Calibri"/>
              </a:rPr>
              <a:t>t the</a:t>
            </a:r>
            <a:r>
              <a:rPr spc="-40" dirty="0">
                <a:solidFill>
                  <a:prstClr val="black"/>
                </a:solidFill>
                <a:cs typeface="Calibri"/>
              </a:rPr>
              <a:t>r</a:t>
            </a:r>
            <a:r>
              <a:rPr spc="-10" dirty="0">
                <a:solidFill>
                  <a:prstClr val="black"/>
                </a:solidFill>
                <a:cs typeface="Calibri"/>
              </a:rPr>
              <a:t>e</a:t>
            </a:r>
            <a:r>
              <a:rPr spc="15" dirty="0">
                <a:solidFill>
                  <a:prstClr val="black"/>
                </a:solidFill>
                <a:cs typeface="Calibri"/>
              </a:rPr>
              <a:t> </a:t>
            </a:r>
            <a:r>
              <a:rPr spc="-5" dirty="0">
                <a:solidFill>
                  <a:prstClr val="black"/>
                </a:solidFill>
                <a:cs typeface="Calibri"/>
              </a:rPr>
              <a:t>i</a:t>
            </a:r>
            <a:r>
              <a:rPr dirty="0">
                <a:solidFill>
                  <a:prstClr val="black"/>
                </a:solidFill>
                <a:cs typeface="Calibri"/>
              </a:rPr>
              <a:t>s an </a:t>
            </a:r>
            <a:r>
              <a:rPr spc="-5" dirty="0">
                <a:solidFill>
                  <a:prstClr val="black"/>
                </a:solidFill>
                <a:cs typeface="Calibri"/>
              </a:rPr>
              <a:t>i</a:t>
            </a:r>
            <a:r>
              <a:rPr dirty="0">
                <a:solidFill>
                  <a:prstClr val="black"/>
                </a:solidFill>
                <a:cs typeface="Calibri"/>
              </a:rPr>
              <a:t>mpor</a:t>
            </a:r>
            <a:r>
              <a:rPr spc="-30" dirty="0">
                <a:solidFill>
                  <a:prstClr val="black"/>
                </a:solidFill>
                <a:cs typeface="Calibri"/>
              </a:rPr>
              <a:t>t</a:t>
            </a:r>
            <a:r>
              <a:rPr dirty="0">
                <a:solidFill>
                  <a:prstClr val="black"/>
                </a:solidFill>
                <a:cs typeface="Calibri"/>
              </a:rPr>
              <a:t>a</a:t>
            </a:r>
            <a:r>
              <a:rPr spc="-10" dirty="0">
                <a:solidFill>
                  <a:prstClr val="black"/>
                </a:solidFill>
                <a:cs typeface="Calibri"/>
              </a:rPr>
              <a:t>nt</a:t>
            </a:r>
            <a:r>
              <a:rPr spc="5" dirty="0">
                <a:solidFill>
                  <a:prstClr val="black"/>
                </a:solidFill>
                <a:cs typeface="Calibri"/>
              </a:rPr>
              <a:t> </a:t>
            </a:r>
            <a:r>
              <a:rPr dirty="0">
                <a:solidFill>
                  <a:prstClr val="black"/>
                </a:solidFill>
                <a:cs typeface="Calibri"/>
              </a:rPr>
              <a:t>and</a:t>
            </a:r>
            <a:r>
              <a:rPr spc="10" dirty="0">
                <a:solidFill>
                  <a:prstClr val="black"/>
                </a:solidFill>
                <a:cs typeface="Calibri"/>
              </a:rPr>
              <a:t> </a:t>
            </a:r>
            <a:r>
              <a:rPr spc="-5" dirty="0">
                <a:solidFill>
                  <a:prstClr val="black"/>
                </a:solidFill>
                <a:cs typeface="Calibri"/>
              </a:rPr>
              <a:t>i</a:t>
            </a:r>
            <a:r>
              <a:rPr spc="-10" dirty="0">
                <a:solidFill>
                  <a:prstClr val="black"/>
                </a:solidFill>
                <a:cs typeface="Calibri"/>
              </a:rPr>
              <a:t>n</a:t>
            </a:r>
            <a:r>
              <a:rPr spc="-40" dirty="0">
                <a:solidFill>
                  <a:prstClr val="black"/>
                </a:solidFill>
                <a:cs typeface="Calibri"/>
              </a:rPr>
              <a:t>t</a:t>
            </a:r>
            <a:r>
              <a:rPr spc="-10" dirty="0">
                <a:solidFill>
                  <a:prstClr val="black"/>
                </a:solidFill>
                <a:cs typeface="Calibri"/>
              </a:rPr>
              <a:t>e</a:t>
            </a:r>
            <a:r>
              <a:rPr spc="-35" dirty="0">
                <a:solidFill>
                  <a:prstClr val="black"/>
                </a:solidFill>
                <a:cs typeface="Calibri"/>
              </a:rPr>
              <a:t>r</a:t>
            </a:r>
            <a:r>
              <a:rPr spc="-10" dirty="0">
                <a:solidFill>
                  <a:prstClr val="black"/>
                </a:solidFill>
                <a:cs typeface="Calibri"/>
              </a:rPr>
              <a:t>e</a:t>
            </a:r>
            <a:r>
              <a:rPr spc="-30" dirty="0">
                <a:solidFill>
                  <a:prstClr val="black"/>
                </a:solidFill>
                <a:cs typeface="Calibri"/>
              </a:rPr>
              <a:t>s</a:t>
            </a:r>
            <a:r>
              <a:rPr dirty="0">
                <a:solidFill>
                  <a:prstClr val="black"/>
                </a:solidFill>
                <a:cs typeface="Calibri"/>
              </a:rPr>
              <a:t>t</a:t>
            </a:r>
            <a:r>
              <a:rPr spc="-10" dirty="0">
                <a:solidFill>
                  <a:prstClr val="black"/>
                </a:solidFill>
                <a:cs typeface="Calibri"/>
              </a:rPr>
              <a:t>i</a:t>
            </a:r>
            <a:r>
              <a:rPr dirty="0">
                <a:solidFill>
                  <a:prstClr val="black"/>
                </a:solidFill>
                <a:cs typeface="Calibri"/>
              </a:rPr>
              <a:t>ng</a:t>
            </a:r>
            <a:r>
              <a:rPr spc="15" dirty="0">
                <a:solidFill>
                  <a:prstClr val="black"/>
                </a:solidFill>
                <a:cs typeface="Calibri"/>
              </a:rPr>
              <a:t> </a:t>
            </a:r>
            <a:r>
              <a:rPr dirty="0">
                <a:solidFill>
                  <a:prstClr val="black"/>
                </a:solidFill>
                <a:cs typeface="Calibri"/>
              </a:rPr>
              <a:t>di</a:t>
            </a:r>
            <a:r>
              <a:rPr spc="-15" dirty="0">
                <a:solidFill>
                  <a:prstClr val="black"/>
                </a:solidFill>
                <a:cs typeface="Calibri"/>
              </a:rPr>
              <a:t>f</a:t>
            </a:r>
            <a:r>
              <a:rPr spc="-50" dirty="0">
                <a:solidFill>
                  <a:prstClr val="black"/>
                </a:solidFill>
                <a:cs typeface="Calibri"/>
              </a:rPr>
              <a:t>f</a:t>
            </a:r>
            <a:r>
              <a:rPr spc="-10" dirty="0">
                <a:solidFill>
                  <a:prstClr val="black"/>
                </a:solidFill>
                <a:cs typeface="Calibri"/>
              </a:rPr>
              <a:t>e</a:t>
            </a:r>
            <a:r>
              <a:rPr spc="-35" dirty="0">
                <a:solidFill>
                  <a:prstClr val="black"/>
                </a:solidFill>
                <a:cs typeface="Calibri"/>
              </a:rPr>
              <a:t>r</a:t>
            </a:r>
            <a:r>
              <a:rPr spc="-10" dirty="0">
                <a:solidFill>
                  <a:prstClr val="black"/>
                </a:solidFill>
                <a:cs typeface="Calibri"/>
              </a:rPr>
              <a:t>e</a:t>
            </a:r>
            <a:r>
              <a:rPr spc="-5" dirty="0">
                <a:solidFill>
                  <a:prstClr val="black"/>
                </a:solidFill>
                <a:cs typeface="Calibri"/>
              </a:rPr>
              <a:t>n</a:t>
            </a:r>
            <a:r>
              <a:rPr spc="-20" dirty="0">
                <a:solidFill>
                  <a:prstClr val="black"/>
                </a:solidFill>
                <a:cs typeface="Calibri"/>
              </a:rPr>
              <a:t>c</a:t>
            </a:r>
            <a:r>
              <a:rPr spc="-10" dirty="0">
                <a:solidFill>
                  <a:prstClr val="black"/>
                </a:solidFill>
                <a:cs typeface="Calibri"/>
              </a:rPr>
              <a:t>e</a:t>
            </a:r>
            <a:r>
              <a:rPr spc="15" dirty="0">
                <a:solidFill>
                  <a:prstClr val="black"/>
                </a:solidFill>
                <a:cs typeface="Calibri"/>
              </a:rPr>
              <a:t> </a:t>
            </a:r>
            <a:r>
              <a:rPr spc="-10" dirty="0">
                <a:solidFill>
                  <a:prstClr val="black"/>
                </a:solidFill>
                <a:cs typeface="Calibri"/>
              </a:rPr>
              <a:t>b</a:t>
            </a:r>
            <a:r>
              <a:rPr spc="-20" dirty="0">
                <a:solidFill>
                  <a:prstClr val="black"/>
                </a:solidFill>
                <a:cs typeface="Calibri"/>
              </a:rPr>
              <a:t>e</a:t>
            </a:r>
            <a:r>
              <a:rPr spc="-10" dirty="0">
                <a:solidFill>
                  <a:prstClr val="black"/>
                </a:solidFill>
                <a:cs typeface="Calibri"/>
              </a:rPr>
              <a:t>t</a:t>
            </a:r>
            <a:r>
              <a:rPr spc="-35" dirty="0">
                <a:solidFill>
                  <a:prstClr val="black"/>
                </a:solidFill>
                <a:cs typeface="Calibri"/>
              </a:rPr>
              <a:t>w</a:t>
            </a:r>
            <a:r>
              <a:rPr spc="-10" dirty="0">
                <a:solidFill>
                  <a:prstClr val="black"/>
                </a:solidFill>
                <a:cs typeface="Calibri"/>
              </a:rPr>
              <a:t>e</a:t>
            </a:r>
            <a:r>
              <a:rPr spc="-5" dirty="0">
                <a:solidFill>
                  <a:prstClr val="black"/>
                </a:solidFill>
                <a:cs typeface="Calibri"/>
              </a:rPr>
              <a:t>e</a:t>
            </a:r>
            <a:r>
              <a:rPr dirty="0">
                <a:solidFill>
                  <a:prstClr val="black"/>
                </a:solidFill>
                <a:cs typeface="Calibri"/>
              </a:rPr>
              <a:t>n</a:t>
            </a:r>
            <a:r>
              <a:rPr spc="10" dirty="0">
                <a:solidFill>
                  <a:prstClr val="black"/>
                </a:solidFill>
                <a:cs typeface="Calibri"/>
              </a:rPr>
              <a:t> </a:t>
            </a:r>
            <a:r>
              <a:rPr dirty="0">
                <a:solidFill>
                  <a:prstClr val="black"/>
                </a:solidFill>
                <a:cs typeface="Calibri"/>
              </a:rPr>
              <a:t>an </a:t>
            </a:r>
            <a:r>
              <a:rPr spc="-10" dirty="0">
                <a:solidFill>
                  <a:prstClr val="black"/>
                </a:solidFill>
                <a:cs typeface="Calibri"/>
              </a:rPr>
              <a:t>o</a:t>
            </a:r>
            <a:r>
              <a:rPr spc="-40" dirty="0">
                <a:solidFill>
                  <a:prstClr val="black"/>
                </a:solidFill>
                <a:cs typeface="Calibri"/>
              </a:rPr>
              <a:t>r</a:t>
            </a:r>
            <a:r>
              <a:rPr dirty="0">
                <a:solidFill>
                  <a:prstClr val="black"/>
                </a:solidFill>
                <a:cs typeface="Calibri"/>
              </a:rPr>
              <a:t>dina</a:t>
            </a:r>
            <a:r>
              <a:rPr spc="5" dirty="0">
                <a:solidFill>
                  <a:prstClr val="black"/>
                </a:solidFill>
                <a:cs typeface="Calibri"/>
              </a:rPr>
              <a:t>r</a:t>
            </a:r>
            <a:r>
              <a:rPr spc="-10" dirty="0">
                <a:solidFill>
                  <a:prstClr val="black"/>
                </a:solidFill>
                <a:cs typeface="Calibri"/>
              </a:rPr>
              <a:t>y</a:t>
            </a:r>
            <a:r>
              <a:rPr spc="10" dirty="0">
                <a:solidFill>
                  <a:prstClr val="black"/>
                </a:solidFill>
                <a:cs typeface="Calibri"/>
              </a:rPr>
              <a:t> </a:t>
            </a:r>
            <a:r>
              <a:rPr spc="-5" dirty="0">
                <a:solidFill>
                  <a:prstClr val="black"/>
                </a:solidFill>
                <a:cs typeface="Calibri"/>
              </a:rPr>
              <a:t>l</a:t>
            </a:r>
            <a:r>
              <a:rPr spc="-10" dirty="0">
                <a:solidFill>
                  <a:prstClr val="black"/>
                </a:solidFill>
                <a:cs typeface="Calibri"/>
              </a:rPr>
              <a:t>e</a:t>
            </a:r>
            <a:r>
              <a:rPr spc="-5" dirty="0">
                <a:solidFill>
                  <a:prstClr val="black"/>
                </a:solidFill>
                <a:cs typeface="Calibri"/>
              </a:rPr>
              <a:t>n</a:t>
            </a:r>
            <a:r>
              <a:rPr dirty="0">
                <a:solidFill>
                  <a:prstClr val="black"/>
                </a:solidFill>
                <a:cs typeface="Calibri"/>
              </a:rPr>
              <a:t>s ma</a:t>
            </a:r>
            <a:r>
              <a:rPr spc="5" dirty="0">
                <a:solidFill>
                  <a:prstClr val="black"/>
                </a:solidFill>
                <a:cs typeface="Calibri"/>
              </a:rPr>
              <a:t>d</a:t>
            </a:r>
            <a:r>
              <a:rPr spc="-10" dirty="0">
                <a:solidFill>
                  <a:prstClr val="black"/>
                </a:solidFill>
                <a:cs typeface="Calibri"/>
              </a:rPr>
              <a:t>e of</a:t>
            </a:r>
            <a:r>
              <a:rPr spc="15" dirty="0">
                <a:solidFill>
                  <a:prstClr val="black"/>
                </a:solidFill>
                <a:cs typeface="Calibri"/>
              </a:rPr>
              <a:t> </a:t>
            </a:r>
            <a:r>
              <a:rPr dirty="0">
                <a:solidFill>
                  <a:prstClr val="black"/>
                </a:solidFill>
                <a:cs typeface="Calibri"/>
              </a:rPr>
              <a:t>glass</a:t>
            </a:r>
            <a:r>
              <a:rPr spc="-5" dirty="0">
                <a:solidFill>
                  <a:prstClr val="black"/>
                </a:solidFill>
                <a:cs typeface="Calibri"/>
              </a:rPr>
              <a:t> </a:t>
            </a:r>
            <a:r>
              <a:rPr spc="-10" dirty="0">
                <a:solidFill>
                  <a:prstClr val="black"/>
                </a:solidFill>
                <a:cs typeface="Calibri"/>
              </a:rPr>
              <a:t>or pl</a:t>
            </a:r>
            <a:r>
              <a:rPr dirty="0">
                <a:solidFill>
                  <a:prstClr val="black"/>
                </a:solidFill>
                <a:cs typeface="Calibri"/>
              </a:rPr>
              <a:t>a</a:t>
            </a:r>
            <a:r>
              <a:rPr spc="-20" dirty="0">
                <a:solidFill>
                  <a:prstClr val="black"/>
                </a:solidFill>
                <a:cs typeface="Calibri"/>
              </a:rPr>
              <a:t>s</a:t>
            </a:r>
            <a:r>
              <a:rPr dirty="0">
                <a:solidFill>
                  <a:prstClr val="black"/>
                </a:solidFill>
                <a:cs typeface="Calibri"/>
              </a:rPr>
              <a:t>t</a:t>
            </a:r>
            <a:r>
              <a:rPr spc="-10" dirty="0">
                <a:solidFill>
                  <a:prstClr val="black"/>
                </a:solidFill>
                <a:cs typeface="Calibri"/>
              </a:rPr>
              <a:t>ic</a:t>
            </a:r>
            <a:r>
              <a:rPr spc="15" dirty="0">
                <a:solidFill>
                  <a:prstClr val="black"/>
                </a:solidFill>
                <a:cs typeface="Calibri"/>
              </a:rPr>
              <a:t> </a:t>
            </a:r>
            <a:r>
              <a:rPr dirty="0">
                <a:solidFill>
                  <a:prstClr val="black"/>
                </a:solidFill>
                <a:cs typeface="Calibri"/>
              </a:rPr>
              <a:t>and a</a:t>
            </a:r>
            <a:r>
              <a:rPr spc="10" dirty="0">
                <a:solidFill>
                  <a:prstClr val="black"/>
                </a:solidFill>
                <a:cs typeface="Calibri"/>
              </a:rPr>
              <a:t> </a:t>
            </a:r>
            <a:r>
              <a:rPr dirty="0">
                <a:solidFill>
                  <a:prstClr val="black"/>
                </a:solidFill>
                <a:cs typeface="Calibri"/>
              </a:rPr>
              <a:t>plasma</a:t>
            </a:r>
            <a:r>
              <a:rPr spc="-5" dirty="0">
                <a:solidFill>
                  <a:prstClr val="black"/>
                </a:solidFill>
                <a:cs typeface="Calibri"/>
              </a:rPr>
              <a:t> l</a:t>
            </a:r>
            <a:r>
              <a:rPr spc="-10" dirty="0">
                <a:solidFill>
                  <a:prstClr val="black"/>
                </a:solidFill>
                <a:cs typeface="Calibri"/>
              </a:rPr>
              <a:t>e</a:t>
            </a:r>
            <a:r>
              <a:rPr spc="-5" dirty="0">
                <a:solidFill>
                  <a:prstClr val="black"/>
                </a:solidFill>
                <a:cs typeface="Calibri"/>
              </a:rPr>
              <a:t>n</a:t>
            </a:r>
            <a:r>
              <a:rPr spc="-10" dirty="0">
                <a:solidFill>
                  <a:prstClr val="black"/>
                </a:solidFill>
                <a:cs typeface="Calibri"/>
              </a:rPr>
              <a:t>s:</a:t>
            </a:r>
            <a:endParaRPr>
              <a:solidFill>
                <a:prstClr val="black"/>
              </a:solidFill>
              <a:cs typeface="Calibri"/>
            </a:endParaRPr>
          </a:p>
          <a:p>
            <a:pPr marL="241300" indent="-228600">
              <a:spcBef>
                <a:spcPts val="345"/>
              </a:spcBef>
              <a:buFont typeface="Arial"/>
              <a:buChar char="•"/>
              <a:tabLst>
                <a:tab pos="240665" algn="l"/>
              </a:tabLst>
            </a:pPr>
            <a:r>
              <a:rPr dirty="0">
                <a:solidFill>
                  <a:prstClr val="black"/>
                </a:solidFill>
                <a:cs typeface="Calibri"/>
              </a:rPr>
              <a:t>The</a:t>
            </a:r>
            <a:r>
              <a:rPr spc="5" dirty="0">
                <a:solidFill>
                  <a:prstClr val="black"/>
                </a:solidFill>
                <a:cs typeface="Calibri"/>
              </a:rPr>
              <a:t> </a:t>
            </a:r>
            <a:r>
              <a:rPr dirty="0">
                <a:solidFill>
                  <a:prstClr val="black"/>
                </a:solidFill>
                <a:cs typeface="Calibri"/>
              </a:rPr>
              <a:t>glass</a:t>
            </a:r>
            <a:r>
              <a:rPr spc="5" dirty="0">
                <a:solidFill>
                  <a:prstClr val="black"/>
                </a:solidFill>
                <a:cs typeface="Calibri"/>
              </a:rPr>
              <a:t> </a:t>
            </a:r>
            <a:r>
              <a:rPr dirty="0">
                <a:solidFill>
                  <a:prstClr val="black"/>
                </a:solidFill>
                <a:cs typeface="Calibri"/>
              </a:rPr>
              <a:t>lens s</a:t>
            </a:r>
            <a:r>
              <a:rPr spc="-5" dirty="0">
                <a:solidFill>
                  <a:prstClr val="black"/>
                </a:solidFill>
                <a:cs typeface="Calibri"/>
              </a:rPr>
              <a:t>l</a:t>
            </a:r>
            <a:r>
              <a:rPr spc="-15" dirty="0">
                <a:solidFill>
                  <a:prstClr val="black"/>
                </a:solidFill>
                <a:cs typeface="Calibri"/>
              </a:rPr>
              <a:t>o</a:t>
            </a:r>
            <a:r>
              <a:rPr spc="-30" dirty="0">
                <a:solidFill>
                  <a:prstClr val="black"/>
                </a:solidFill>
                <a:cs typeface="Calibri"/>
              </a:rPr>
              <a:t>w</a:t>
            </a:r>
            <a:r>
              <a:rPr spc="10" dirty="0">
                <a:solidFill>
                  <a:prstClr val="black"/>
                </a:solidFill>
                <a:cs typeface="Calibri"/>
              </a:rPr>
              <a:t>s</a:t>
            </a:r>
            <a:r>
              <a:rPr dirty="0">
                <a:solidFill>
                  <a:prstClr val="black"/>
                </a:solidFill>
                <a:cs typeface="Calibri"/>
              </a:rPr>
              <a:t>-d</a:t>
            </a:r>
            <a:r>
              <a:rPr spc="-15" dirty="0">
                <a:solidFill>
                  <a:prstClr val="black"/>
                </a:solidFill>
                <a:cs typeface="Calibri"/>
              </a:rPr>
              <a:t>o</a:t>
            </a:r>
            <a:r>
              <a:rPr dirty="0">
                <a:solidFill>
                  <a:prstClr val="black"/>
                </a:solidFill>
                <a:cs typeface="Calibri"/>
              </a:rPr>
              <a:t>wn</a:t>
            </a:r>
            <a:r>
              <a:rPr spc="10" dirty="0">
                <a:solidFill>
                  <a:prstClr val="black"/>
                </a:solidFill>
                <a:cs typeface="Calibri"/>
              </a:rPr>
              <a:t> </a:t>
            </a:r>
            <a:r>
              <a:rPr spc="-10" dirty="0">
                <a:solidFill>
                  <a:prstClr val="black"/>
                </a:solidFill>
                <a:cs typeface="Calibri"/>
              </a:rPr>
              <a:t>the </a:t>
            </a:r>
            <a:r>
              <a:rPr spc="5" dirty="0">
                <a:solidFill>
                  <a:prstClr val="black"/>
                </a:solidFill>
                <a:cs typeface="Calibri"/>
              </a:rPr>
              <a:t>s</a:t>
            </a:r>
            <a:r>
              <a:rPr spc="-5" dirty="0">
                <a:solidFill>
                  <a:prstClr val="black"/>
                </a:solidFill>
                <a:cs typeface="Calibri"/>
              </a:rPr>
              <a:t>i</a:t>
            </a:r>
            <a:r>
              <a:rPr dirty="0">
                <a:solidFill>
                  <a:prstClr val="black"/>
                </a:solidFill>
                <a:cs typeface="Calibri"/>
              </a:rPr>
              <a:t>g</a:t>
            </a:r>
            <a:r>
              <a:rPr spc="5" dirty="0">
                <a:solidFill>
                  <a:prstClr val="black"/>
                </a:solidFill>
                <a:cs typeface="Calibri"/>
              </a:rPr>
              <a:t>n</a:t>
            </a:r>
            <a:r>
              <a:rPr dirty="0">
                <a:solidFill>
                  <a:prstClr val="black"/>
                </a:solidFill>
                <a:cs typeface="Calibri"/>
              </a:rPr>
              <a:t>al</a:t>
            </a:r>
            <a:r>
              <a:rPr spc="5" dirty="0">
                <a:solidFill>
                  <a:prstClr val="black"/>
                </a:solidFill>
                <a:cs typeface="Calibri"/>
              </a:rPr>
              <a:t> </a:t>
            </a:r>
            <a:r>
              <a:rPr dirty="0">
                <a:solidFill>
                  <a:prstClr val="black"/>
                </a:solidFill>
                <a:cs typeface="Calibri"/>
              </a:rPr>
              <a:t>wh</a:t>
            </a:r>
            <a:r>
              <a:rPr spc="-5" dirty="0">
                <a:solidFill>
                  <a:prstClr val="black"/>
                </a:solidFill>
                <a:cs typeface="Calibri"/>
              </a:rPr>
              <a:t>il</a:t>
            </a:r>
            <a:r>
              <a:rPr spc="-10" dirty="0">
                <a:solidFill>
                  <a:prstClr val="black"/>
                </a:solidFill>
                <a:cs typeface="Calibri"/>
              </a:rPr>
              <a:t>e</a:t>
            </a:r>
            <a:r>
              <a:rPr spc="15" dirty="0">
                <a:solidFill>
                  <a:prstClr val="black"/>
                </a:solidFill>
                <a:cs typeface="Calibri"/>
              </a:rPr>
              <a:t> </a:t>
            </a:r>
            <a:r>
              <a:rPr dirty="0">
                <a:solidFill>
                  <a:prstClr val="black"/>
                </a:solidFill>
                <a:cs typeface="Calibri"/>
              </a:rPr>
              <a:t>a</a:t>
            </a:r>
            <a:r>
              <a:rPr spc="10" dirty="0">
                <a:solidFill>
                  <a:prstClr val="black"/>
                </a:solidFill>
                <a:cs typeface="Calibri"/>
              </a:rPr>
              <a:t> </a:t>
            </a:r>
            <a:r>
              <a:rPr dirty="0">
                <a:solidFill>
                  <a:prstClr val="black"/>
                </a:solidFill>
                <a:cs typeface="Calibri"/>
              </a:rPr>
              <a:t>plasma</a:t>
            </a:r>
            <a:r>
              <a:rPr spc="-5" dirty="0">
                <a:solidFill>
                  <a:prstClr val="black"/>
                </a:solidFill>
                <a:cs typeface="Calibri"/>
              </a:rPr>
              <a:t> l</a:t>
            </a:r>
            <a:r>
              <a:rPr spc="-10" dirty="0">
                <a:solidFill>
                  <a:prstClr val="black"/>
                </a:solidFill>
                <a:cs typeface="Calibri"/>
              </a:rPr>
              <a:t>e</a:t>
            </a:r>
            <a:r>
              <a:rPr spc="-5" dirty="0">
                <a:solidFill>
                  <a:prstClr val="black"/>
                </a:solidFill>
                <a:cs typeface="Calibri"/>
              </a:rPr>
              <a:t>n</a:t>
            </a:r>
            <a:r>
              <a:rPr dirty="0">
                <a:solidFill>
                  <a:prstClr val="black"/>
                </a:solidFill>
                <a:cs typeface="Calibri"/>
              </a:rPr>
              <a:t>s</a:t>
            </a:r>
            <a:r>
              <a:rPr spc="15" dirty="0">
                <a:solidFill>
                  <a:prstClr val="black"/>
                </a:solidFill>
                <a:cs typeface="Calibri"/>
              </a:rPr>
              <a:t> </a:t>
            </a:r>
            <a:r>
              <a:rPr dirty="0">
                <a:solidFill>
                  <a:prstClr val="black"/>
                </a:solidFill>
                <a:cs typeface="Calibri"/>
              </a:rPr>
              <a:t>sp</a:t>
            </a:r>
            <a:r>
              <a:rPr spc="-10" dirty="0">
                <a:solidFill>
                  <a:prstClr val="black"/>
                </a:solidFill>
                <a:cs typeface="Calibri"/>
              </a:rPr>
              <a:t>e</a:t>
            </a:r>
            <a:r>
              <a:rPr spc="-5" dirty="0">
                <a:solidFill>
                  <a:prstClr val="black"/>
                </a:solidFill>
                <a:cs typeface="Calibri"/>
              </a:rPr>
              <a:t>e</a:t>
            </a:r>
            <a:r>
              <a:rPr dirty="0">
                <a:solidFill>
                  <a:prstClr val="black"/>
                </a:solidFill>
                <a:cs typeface="Calibri"/>
              </a:rPr>
              <a:t>d</a:t>
            </a:r>
            <a:r>
              <a:rPr spc="25" dirty="0">
                <a:solidFill>
                  <a:prstClr val="black"/>
                </a:solidFill>
                <a:cs typeface="Calibri"/>
              </a:rPr>
              <a:t>s</a:t>
            </a:r>
            <a:r>
              <a:rPr dirty="0">
                <a:solidFill>
                  <a:prstClr val="black"/>
                </a:solidFill>
                <a:cs typeface="Calibri"/>
              </a:rPr>
              <a:t>-up</a:t>
            </a:r>
            <a:r>
              <a:rPr spc="-10" dirty="0">
                <a:solidFill>
                  <a:prstClr val="black"/>
                </a:solidFill>
                <a:cs typeface="Calibri"/>
              </a:rPr>
              <a:t> the</a:t>
            </a:r>
            <a:r>
              <a:rPr spc="10" dirty="0">
                <a:solidFill>
                  <a:prstClr val="black"/>
                </a:solidFill>
                <a:cs typeface="Calibri"/>
              </a:rPr>
              <a:t> </a:t>
            </a:r>
            <a:r>
              <a:rPr dirty="0">
                <a:solidFill>
                  <a:prstClr val="black"/>
                </a:solidFill>
                <a:cs typeface="Calibri"/>
              </a:rPr>
              <a:t>signal.</a:t>
            </a:r>
            <a:endParaRPr>
              <a:solidFill>
                <a:prstClr val="black"/>
              </a:solidFill>
              <a:cs typeface="Calibri"/>
            </a:endParaRPr>
          </a:p>
          <a:p>
            <a:pPr>
              <a:lnSpc>
                <a:spcPts val="1000"/>
              </a:lnSpc>
              <a:spcBef>
                <a:spcPts val="8"/>
              </a:spcBef>
              <a:buFont typeface="Arial"/>
              <a:buChar char="•"/>
            </a:pPr>
            <a:endParaRPr sz="1000">
              <a:solidFill>
                <a:prstClr val="black"/>
              </a:solidFill>
            </a:endParaRPr>
          </a:p>
          <a:p>
            <a:pPr marL="241300" marR="12700" indent="-228600">
              <a:lnSpc>
                <a:spcPct val="70000"/>
              </a:lnSpc>
              <a:buFont typeface="Arial"/>
              <a:buChar char="•"/>
              <a:tabLst>
                <a:tab pos="240665" algn="l"/>
              </a:tabLst>
            </a:pPr>
            <a:r>
              <a:rPr dirty="0">
                <a:solidFill>
                  <a:prstClr val="black"/>
                </a:solidFill>
                <a:cs typeface="Calibri"/>
              </a:rPr>
              <a:t>The</a:t>
            </a:r>
            <a:r>
              <a:rPr spc="-40" dirty="0">
                <a:solidFill>
                  <a:prstClr val="black"/>
                </a:solidFill>
                <a:cs typeface="Calibri"/>
              </a:rPr>
              <a:t>r</a:t>
            </a:r>
            <a:r>
              <a:rPr spc="-20" dirty="0">
                <a:solidFill>
                  <a:prstClr val="black"/>
                </a:solidFill>
                <a:cs typeface="Calibri"/>
              </a:rPr>
              <a:t>e</a:t>
            </a:r>
            <a:r>
              <a:rPr spc="-35" dirty="0">
                <a:solidFill>
                  <a:prstClr val="black"/>
                </a:solidFill>
                <a:cs typeface="Calibri"/>
              </a:rPr>
              <a:t>f</a:t>
            </a:r>
            <a:r>
              <a:rPr spc="-10" dirty="0">
                <a:solidFill>
                  <a:prstClr val="black"/>
                </a:solidFill>
                <a:cs typeface="Calibri"/>
              </a:rPr>
              <a:t>o</a:t>
            </a:r>
            <a:r>
              <a:rPr spc="-40" dirty="0">
                <a:solidFill>
                  <a:prstClr val="black"/>
                </a:solidFill>
                <a:cs typeface="Calibri"/>
              </a:rPr>
              <a:t>r</a:t>
            </a:r>
            <a:r>
              <a:rPr spc="-10" dirty="0">
                <a:solidFill>
                  <a:prstClr val="black"/>
                </a:solidFill>
                <a:cs typeface="Calibri"/>
              </a:rPr>
              <a:t>e</a:t>
            </a:r>
            <a:r>
              <a:rPr spc="5" dirty="0">
                <a:solidFill>
                  <a:prstClr val="black"/>
                </a:solidFill>
                <a:cs typeface="Calibri"/>
              </a:rPr>
              <a:t> </a:t>
            </a:r>
            <a:r>
              <a:rPr dirty="0">
                <a:solidFill>
                  <a:prstClr val="black"/>
                </a:solidFill>
                <a:cs typeface="Calibri"/>
              </a:rPr>
              <a:t>a </a:t>
            </a:r>
            <a:r>
              <a:rPr spc="-25" dirty="0">
                <a:solidFill>
                  <a:prstClr val="black"/>
                </a:solidFill>
                <a:cs typeface="Calibri"/>
              </a:rPr>
              <a:t>c</a:t>
            </a:r>
            <a:r>
              <a:rPr dirty="0">
                <a:solidFill>
                  <a:prstClr val="black"/>
                </a:solidFill>
                <a:cs typeface="Calibri"/>
              </a:rPr>
              <a:t>o</a:t>
            </a:r>
            <a:r>
              <a:rPr spc="-25" dirty="0">
                <a:solidFill>
                  <a:prstClr val="black"/>
                </a:solidFill>
                <a:cs typeface="Calibri"/>
              </a:rPr>
              <a:t>n</a:t>
            </a:r>
            <a:r>
              <a:rPr spc="-20" dirty="0">
                <a:solidFill>
                  <a:prstClr val="black"/>
                </a:solidFill>
                <a:cs typeface="Calibri"/>
              </a:rPr>
              <a:t>v</a:t>
            </a:r>
            <a:r>
              <a:rPr spc="-30" dirty="0">
                <a:solidFill>
                  <a:prstClr val="black"/>
                </a:solidFill>
                <a:cs typeface="Calibri"/>
              </a:rPr>
              <a:t>e</a:t>
            </a:r>
            <a:r>
              <a:rPr dirty="0">
                <a:solidFill>
                  <a:prstClr val="black"/>
                </a:solidFill>
                <a:cs typeface="Calibri"/>
              </a:rPr>
              <a:t>x</a:t>
            </a:r>
            <a:r>
              <a:rPr spc="-5" dirty="0">
                <a:solidFill>
                  <a:prstClr val="black"/>
                </a:solidFill>
                <a:cs typeface="Calibri"/>
              </a:rPr>
              <a:t> </a:t>
            </a:r>
            <a:r>
              <a:rPr spc="-10" dirty="0">
                <a:solidFill>
                  <a:prstClr val="black"/>
                </a:solidFill>
                <a:cs typeface="Calibri"/>
              </a:rPr>
              <a:t>g</a:t>
            </a:r>
            <a:r>
              <a:rPr spc="-5" dirty="0">
                <a:solidFill>
                  <a:prstClr val="black"/>
                </a:solidFill>
                <a:cs typeface="Calibri"/>
              </a:rPr>
              <a:t>l</a:t>
            </a:r>
            <a:r>
              <a:rPr dirty="0">
                <a:solidFill>
                  <a:prstClr val="black"/>
                </a:solidFill>
                <a:cs typeface="Calibri"/>
              </a:rPr>
              <a:t>ass</a:t>
            </a:r>
            <a:r>
              <a:rPr spc="-10" dirty="0">
                <a:solidFill>
                  <a:prstClr val="black"/>
                </a:solidFill>
                <a:cs typeface="Calibri"/>
              </a:rPr>
              <a:t> </a:t>
            </a:r>
            <a:r>
              <a:rPr spc="-5" dirty="0">
                <a:solidFill>
                  <a:prstClr val="black"/>
                </a:solidFill>
                <a:cs typeface="Calibri"/>
              </a:rPr>
              <a:t>l</a:t>
            </a:r>
            <a:r>
              <a:rPr spc="-10" dirty="0">
                <a:solidFill>
                  <a:prstClr val="black"/>
                </a:solidFill>
                <a:cs typeface="Calibri"/>
              </a:rPr>
              <a:t>e</a:t>
            </a:r>
            <a:r>
              <a:rPr spc="-5" dirty="0">
                <a:solidFill>
                  <a:prstClr val="black"/>
                </a:solidFill>
                <a:cs typeface="Calibri"/>
              </a:rPr>
              <a:t>n</a:t>
            </a:r>
            <a:r>
              <a:rPr dirty="0">
                <a:solidFill>
                  <a:prstClr val="black"/>
                </a:solidFill>
                <a:cs typeface="Calibri"/>
              </a:rPr>
              <a:t>s </a:t>
            </a:r>
            <a:r>
              <a:rPr spc="-35" dirty="0">
                <a:solidFill>
                  <a:prstClr val="black"/>
                </a:solidFill>
                <a:cs typeface="Calibri"/>
              </a:rPr>
              <a:t>f</a:t>
            </a:r>
            <a:r>
              <a:rPr dirty="0">
                <a:solidFill>
                  <a:prstClr val="black"/>
                </a:solidFill>
                <a:cs typeface="Calibri"/>
              </a:rPr>
              <a:t>o</a:t>
            </a:r>
            <a:r>
              <a:rPr spc="-10" dirty="0">
                <a:solidFill>
                  <a:prstClr val="black"/>
                </a:solidFill>
                <a:cs typeface="Calibri"/>
              </a:rPr>
              <a:t>c</a:t>
            </a:r>
            <a:r>
              <a:rPr dirty="0">
                <a:solidFill>
                  <a:prstClr val="black"/>
                </a:solidFill>
                <a:cs typeface="Calibri"/>
              </a:rPr>
              <a:t>us</a:t>
            </a:r>
            <a:r>
              <a:rPr spc="-10" dirty="0">
                <a:solidFill>
                  <a:prstClr val="black"/>
                </a:solidFill>
                <a:cs typeface="Calibri"/>
              </a:rPr>
              <a:t>es</a:t>
            </a:r>
            <a:r>
              <a:rPr spc="5" dirty="0">
                <a:solidFill>
                  <a:prstClr val="black"/>
                </a:solidFill>
                <a:cs typeface="Calibri"/>
              </a:rPr>
              <a:t> </a:t>
            </a:r>
            <a:r>
              <a:rPr dirty="0">
                <a:solidFill>
                  <a:prstClr val="black"/>
                </a:solidFill>
                <a:cs typeface="Calibri"/>
              </a:rPr>
              <a:t>a </a:t>
            </a:r>
            <a:r>
              <a:rPr spc="5" dirty="0">
                <a:solidFill>
                  <a:prstClr val="black"/>
                </a:solidFill>
                <a:cs typeface="Calibri"/>
              </a:rPr>
              <a:t>s</a:t>
            </a:r>
            <a:r>
              <a:rPr spc="-5" dirty="0">
                <a:solidFill>
                  <a:prstClr val="black"/>
                </a:solidFill>
                <a:cs typeface="Calibri"/>
              </a:rPr>
              <a:t>i</a:t>
            </a:r>
            <a:r>
              <a:rPr dirty="0">
                <a:solidFill>
                  <a:prstClr val="black"/>
                </a:solidFill>
                <a:cs typeface="Calibri"/>
              </a:rPr>
              <a:t>g</a:t>
            </a:r>
            <a:r>
              <a:rPr spc="5" dirty="0">
                <a:solidFill>
                  <a:prstClr val="black"/>
                </a:solidFill>
                <a:cs typeface="Calibri"/>
              </a:rPr>
              <a:t>n</a:t>
            </a:r>
            <a:r>
              <a:rPr dirty="0">
                <a:solidFill>
                  <a:prstClr val="black"/>
                </a:solidFill>
                <a:cs typeface="Calibri"/>
              </a:rPr>
              <a:t>al </a:t>
            </a:r>
            <a:r>
              <a:rPr spc="-30" dirty="0">
                <a:solidFill>
                  <a:prstClr val="black"/>
                </a:solidFill>
                <a:cs typeface="Calibri"/>
              </a:rPr>
              <a:t>t</a:t>
            </a:r>
            <a:r>
              <a:rPr dirty="0">
                <a:solidFill>
                  <a:prstClr val="black"/>
                </a:solidFill>
                <a:cs typeface="Calibri"/>
              </a:rPr>
              <a:t>o</a:t>
            </a:r>
            <a:r>
              <a:rPr spc="-5" dirty="0">
                <a:solidFill>
                  <a:prstClr val="black"/>
                </a:solidFill>
                <a:cs typeface="Calibri"/>
              </a:rPr>
              <a:t> </a:t>
            </a:r>
            <a:r>
              <a:rPr dirty="0">
                <a:solidFill>
                  <a:prstClr val="black"/>
                </a:solidFill>
                <a:cs typeface="Calibri"/>
              </a:rPr>
              <a:t>a po</a:t>
            </a:r>
            <a:r>
              <a:rPr spc="-10" dirty="0">
                <a:solidFill>
                  <a:prstClr val="black"/>
                </a:solidFill>
                <a:cs typeface="Calibri"/>
              </a:rPr>
              <a:t>int</a:t>
            </a:r>
            <a:r>
              <a:rPr spc="5" dirty="0">
                <a:solidFill>
                  <a:prstClr val="black"/>
                </a:solidFill>
                <a:cs typeface="Calibri"/>
              </a:rPr>
              <a:t> </a:t>
            </a:r>
            <a:r>
              <a:rPr dirty="0">
                <a:solidFill>
                  <a:prstClr val="black"/>
                </a:solidFill>
                <a:cs typeface="Calibri"/>
              </a:rPr>
              <a:t>wh</a:t>
            </a:r>
            <a:r>
              <a:rPr spc="-5" dirty="0">
                <a:solidFill>
                  <a:prstClr val="black"/>
                </a:solidFill>
                <a:cs typeface="Calibri"/>
              </a:rPr>
              <a:t>il</a:t>
            </a:r>
            <a:r>
              <a:rPr spc="-10" dirty="0">
                <a:solidFill>
                  <a:prstClr val="black"/>
                </a:solidFill>
                <a:cs typeface="Calibri"/>
              </a:rPr>
              <a:t>e</a:t>
            </a:r>
            <a:r>
              <a:rPr spc="25" dirty="0">
                <a:solidFill>
                  <a:prstClr val="black"/>
                </a:solidFill>
                <a:cs typeface="Calibri"/>
              </a:rPr>
              <a:t> </a:t>
            </a:r>
            <a:r>
              <a:rPr dirty="0">
                <a:solidFill>
                  <a:prstClr val="black"/>
                </a:solidFill>
                <a:cs typeface="Calibri"/>
              </a:rPr>
              <a:t>a </a:t>
            </a:r>
            <a:r>
              <a:rPr spc="-25" dirty="0">
                <a:solidFill>
                  <a:prstClr val="black"/>
                </a:solidFill>
                <a:cs typeface="Calibri"/>
              </a:rPr>
              <a:t>c</a:t>
            </a:r>
            <a:r>
              <a:rPr dirty="0">
                <a:solidFill>
                  <a:prstClr val="black"/>
                </a:solidFill>
                <a:cs typeface="Calibri"/>
              </a:rPr>
              <a:t>o</a:t>
            </a:r>
            <a:r>
              <a:rPr spc="-25" dirty="0">
                <a:solidFill>
                  <a:prstClr val="black"/>
                </a:solidFill>
                <a:cs typeface="Calibri"/>
              </a:rPr>
              <a:t>n</a:t>
            </a:r>
            <a:r>
              <a:rPr spc="-20" dirty="0">
                <a:solidFill>
                  <a:prstClr val="black"/>
                </a:solidFill>
                <a:cs typeface="Calibri"/>
              </a:rPr>
              <a:t>v</a:t>
            </a:r>
            <a:r>
              <a:rPr spc="-30" dirty="0">
                <a:solidFill>
                  <a:prstClr val="black"/>
                </a:solidFill>
                <a:cs typeface="Calibri"/>
              </a:rPr>
              <a:t>e</a:t>
            </a:r>
            <a:r>
              <a:rPr dirty="0">
                <a:solidFill>
                  <a:prstClr val="black"/>
                </a:solidFill>
                <a:cs typeface="Calibri"/>
              </a:rPr>
              <a:t>x</a:t>
            </a:r>
            <a:r>
              <a:rPr spc="-15" dirty="0">
                <a:solidFill>
                  <a:prstClr val="black"/>
                </a:solidFill>
                <a:cs typeface="Calibri"/>
              </a:rPr>
              <a:t> </a:t>
            </a:r>
            <a:r>
              <a:rPr dirty="0">
                <a:solidFill>
                  <a:prstClr val="black"/>
                </a:solidFill>
                <a:cs typeface="Calibri"/>
              </a:rPr>
              <a:t>plasma di</a:t>
            </a:r>
            <a:r>
              <a:rPr spc="-15" dirty="0">
                <a:solidFill>
                  <a:prstClr val="black"/>
                </a:solidFill>
                <a:cs typeface="Calibri"/>
              </a:rPr>
              <a:t>v</a:t>
            </a:r>
            <a:r>
              <a:rPr spc="-10" dirty="0">
                <a:solidFill>
                  <a:prstClr val="black"/>
                </a:solidFill>
                <a:cs typeface="Calibri"/>
              </a:rPr>
              <a:t>e</a:t>
            </a:r>
            <a:r>
              <a:rPr spc="-35" dirty="0">
                <a:solidFill>
                  <a:prstClr val="black"/>
                </a:solidFill>
                <a:cs typeface="Calibri"/>
              </a:rPr>
              <a:t>r</a:t>
            </a:r>
            <a:r>
              <a:rPr spc="-20" dirty="0">
                <a:solidFill>
                  <a:prstClr val="black"/>
                </a:solidFill>
                <a:cs typeface="Calibri"/>
              </a:rPr>
              <a:t>g</a:t>
            </a:r>
            <a:r>
              <a:rPr spc="-10" dirty="0">
                <a:solidFill>
                  <a:prstClr val="black"/>
                </a:solidFill>
                <a:cs typeface="Calibri"/>
              </a:rPr>
              <a:t>es</a:t>
            </a:r>
            <a:r>
              <a:rPr spc="-5" dirty="0">
                <a:solidFill>
                  <a:prstClr val="black"/>
                </a:solidFill>
                <a:cs typeface="Calibri"/>
              </a:rPr>
              <a:t> </a:t>
            </a:r>
            <a:r>
              <a:rPr spc="-10" dirty="0">
                <a:solidFill>
                  <a:prstClr val="black"/>
                </a:solidFill>
                <a:cs typeface="Calibri"/>
              </a:rPr>
              <a:t>the</a:t>
            </a:r>
            <a:r>
              <a:rPr spc="10" dirty="0">
                <a:solidFill>
                  <a:prstClr val="black"/>
                </a:solidFill>
                <a:cs typeface="Calibri"/>
              </a:rPr>
              <a:t> </a:t>
            </a:r>
            <a:r>
              <a:rPr dirty="0">
                <a:solidFill>
                  <a:prstClr val="black"/>
                </a:solidFill>
                <a:cs typeface="Calibri"/>
              </a:rPr>
              <a:t>signal sim</a:t>
            </a:r>
            <a:r>
              <a:rPr spc="-10" dirty="0">
                <a:solidFill>
                  <a:prstClr val="black"/>
                </a:solidFill>
                <a:cs typeface="Calibri"/>
              </a:rPr>
              <a:t>i</a:t>
            </a:r>
            <a:r>
              <a:rPr spc="-5" dirty="0">
                <a:solidFill>
                  <a:prstClr val="black"/>
                </a:solidFill>
                <a:cs typeface="Calibri"/>
              </a:rPr>
              <a:t>l</a:t>
            </a:r>
            <a:r>
              <a:rPr spc="-10" dirty="0">
                <a:solidFill>
                  <a:prstClr val="black"/>
                </a:solidFill>
                <a:cs typeface="Calibri"/>
              </a:rPr>
              <a:t>ar</a:t>
            </a:r>
            <a:r>
              <a:rPr spc="5" dirty="0">
                <a:solidFill>
                  <a:prstClr val="black"/>
                </a:solidFill>
                <a:cs typeface="Calibri"/>
              </a:rPr>
              <a:t> </a:t>
            </a:r>
            <a:r>
              <a:rPr spc="-25" dirty="0">
                <a:solidFill>
                  <a:prstClr val="black"/>
                </a:solidFill>
                <a:cs typeface="Calibri"/>
              </a:rPr>
              <a:t>t</a:t>
            </a:r>
            <a:r>
              <a:rPr dirty="0">
                <a:solidFill>
                  <a:prstClr val="black"/>
                </a:solidFill>
                <a:cs typeface="Calibri"/>
              </a:rPr>
              <a:t>o</a:t>
            </a:r>
            <a:r>
              <a:rPr spc="-5" dirty="0">
                <a:solidFill>
                  <a:prstClr val="black"/>
                </a:solidFill>
                <a:cs typeface="Calibri"/>
              </a:rPr>
              <a:t> </a:t>
            </a:r>
            <a:r>
              <a:rPr dirty="0">
                <a:solidFill>
                  <a:prstClr val="black"/>
                </a:solidFill>
                <a:cs typeface="Calibri"/>
              </a:rPr>
              <a:t>a </a:t>
            </a:r>
            <a:r>
              <a:rPr spc="-25" dirty="0">
                <a:solidFill>
                  <a:prstClr val="black"/>
                </a:solidFill>
                <a:cs typeface="Calibri"/>
              </a:rPr>
              <a:t>c</a:t>
            </a:r>
            <a:r>
              <a:rPr dirty="0">
                <a:solidFill>
                  <a:prstClr val="black"/>
                </a:solidFill>
                <a:cs typeface="Calibri"/>
              </a:rPr>
              <a:t>on</a:t>
            </a:r>
            <a:r>
              <a:rPr spc="-20" dirty="0">
                <a:solidFill>
                  <a:prstClr val="black"/>
                </a:solidFill>
                <a:cs typeface="Calibri"/>
              </a:rPr>
              <a:t>c</a:t>
            </a:r>
            <a:r>
              <a:rPr spc="-25" dirty="0">
                <a:solidFill>
                  <a:prstClr val="black"/>
                </a:solidFill>
                <a:cs typeface="Calibri"/>
              </a:rPr>
              <a:t>a</a:t>
            </a:r>
            <a:r>
              <a:rPr spc="-20" dirty="0">
                <a:solidFill>
                  <a:prstClr val="black"/>
                </a:solidFill>
                <a:cs typeface="Calibri"/>
              </a:rPr>
              <a:t>v</a:t>
            </a:r>
            <a:r>
              <a:rPr spc="-10" dirty="0">
                <a:solidFill>
                  <a:prstClr val="black"/>
                </a:solidFill>
                <a:cs typeface="Calibri"/>
              </a:rPr>
              <a:t>e </a:t>
            </a:r>
            <a:r>
              <a:rPr spc="-5" dirty="0">
                <a:solidFill>
                  <a:prstClr val="black"/>
                </a:solidFill>
                <a:cs typeface="Calibri"/>
              </a:rPr>
              <a:t>gl</a:t>
            </a:r>
            <a:r>
              <a:rPr dirty="0">
                <a:solidFill>
                  <a:prstClr val="black"/>
                </a:solidFill>
                <a:cs typeface="Calibri"/>
              </a:rPr>
              <a:t>ass</a:t>
            </a:r>
            <a:r>
              <a:rPr spc="-10" dirty="0">
                <a:solidFill>
                  <a:prstClr val="black"/>
                </a:solidFill>
                <a:cs typeface="Calibri"/>
              </a:rPr>
              <a:t> </a:t>
            </a:r>
            <a:r>
              <a:rPr spc="-5" dirty="0">
                <a:solidFill>
                  <a:prstClr val="black"/>
                </a:solidFill>
                <a:cs typeface="Calibri"/>
              </a:rPr>
              <a:t>l</a:t>
            </a:r>
            <a:r>
              <a:rPr spc="-10" dirty="0">
                <a:solidFill>
                  <a:prstClr val="black"/>
                </a:solidFill>
                <a:cs typeface="Calibri"/>
              </a:rPr>
              <a:t>e</a:t>
            </a:r>
            <a:r>
              <a:rPr spc="-5" dirty="0">
                <a:solidFill>
                  <a:prstClr val="black"/>
                </a:solidFill>
                <a:cs typeface="Calibri"/>
              </a:rPr>
              <a:t>n</a:t>
            </a:r>
            <a:r>
              <a:rPr dirty="0">
                <a:solidFill>
                  <a:prstClr val="black"/>
                </a:solidFill>
                <a:cs typeface="Calibri"/>
              </a:rPr>
              <a:t>s th</a:t>
            </a:r>
            <a:r>
              <a:rPr spc="-15" dirty="0">
                <a:solidFill>
                  <a:prstClr val="black"/>
                </a:solidFill>
                <a:cs typeface="Calibri"/>
              </a:rPr>
              <a:t>a</a:t>
            </a:r>
            <a:r>
              <a:rPr spc="-10" dirty="0">
                <a:solidFill>
                  <a:prstClr val="black"/>
                </a:solidFill>
                <a:cs typeface="Calibri"/>
              </a:rPr>
              <a:t>t di</a:t>
            </a:r>
            <a:r>
              <a:rPr spc="-15" dirty="0">
                <a:solidFill>
                  <a:prstClr val="black"/>
                </a:solidFill>
                <a:cs typeface="Calibri"/>
              </a:rPr>
              <a:t>v</a:t>
            </a:r>
            <a:r>
              <a:rPr spc="-10" dirty="0">
                <a:solidFill>
                  <a:prstClr val="black"/>
                </a:solidFill>
                <a:cs typeface="Calibri"/>
              </a:rPr>
              <a:t>e</a:t>
            </a:r>
            <a:r>
              <a:rPr spc="-35" dirty="0">
                <a:solidFill>
                  <a:prstClr val="black"/>
                </a:solidFill>
                <a:cs typeface="Calibri"/>
              </a:rPr>
              <a:t>r</a:t>
            </a:r>
            <a:r>
              <a:rPr spc="-20" dirty="0">
                <a:solidFill>
                  <a:prstClr val="black"/>
                </a:solidFill>
                <a:cs typeface="Calibri"/>
              </a:rPr>
              <a:t>g</a:t>
            </a:r>
            <a:r>
              <a:rPr spc="-10" dirty="0">
                <a:solidFill>
                  <a:prstClr val="black"/>
                </a:solidFill>
                <a:cs typeface="Calibri"/>
              </a:rPr>
              <a:t>es</a:t>
            </a:r>
            <a:r>
              <a:rPr spc="-5" dirty="0">
                <a:solidFill>
                  <a:prstClr val="black"/>
                </a:solidFill>
                <a:cs typeface="Calibri"/>
              </a:rPr>
              <a:t> </a:t>
            </a:r>
            <a:r>
              <a:rPr spc="-10" dirty="0">
                <a:solidFill>
                  <a:prstClr val="black"/>
                </a:solidFill>
                <a:cs typeface="Calibri"/>
              </a:rPr>
              <a:t>the</a:t>
            </a:r>
            <a:r>
              <a:rPr spc="10" dirty="0">
                <a:solidFill>
                  <a:prstClr val="black"/>
                </a:solidFill>
                <a:cs typeface="Calibri"/>
              </a:rPr>
              <a:t> </a:t>
            </a:r>
            <a:r>
              <a:rPr dirty="0">
                <a:solidFill>
                  <a:prstClr val="black"/>
                </a:solidFill>
                <a:cs typeface="Calibri"/>
              </a:rPr>
              <a:t>signal </a:t>
            </a:r>
            <a:r>
              <a:rPr spc="-25" dirty="0">
                <a:solidFill>
                  <a:prstClr val="black"/>
                </a:solidFill>
                <a:cs typeface="Calibri"/>
              </a:rPr>
              <a:t>w</a:t>
            </a:r>
            <a:r>
              <a:rPr dirty="0">
                <a:solidFill>
                  <a:prstClr val="black"/>
                </a:solidFill>
                <a:cs typeface="Calibri"/>
              </a:rPr>
              <a:t>hi</a:t>
            </a:r>
            <a:r>
              <a:rPr spc="-10" dirty="0">
                <a:solidFill>
                  <a:prstClr val="black"/>
                </a:solidFill>
                <a:cs typeface="Calibri"/>
              </a:rPr>
              <a:t>le</a:t>
            </a:r>
            <a:r>
              <a:rPr spc="25" dirty="0">
                <a:solidFill>
                  <a:prstClr val="black"/>
                </a:solidFill>
                <a:cs typeface="Calibri"/>
              </a:rPr>
              <a:t> </a:t>
            </a:r>
            <a:r>
              <a:rPr dirty="0">
                <a:solidFill>
                  <a:prstClr val="black"/>
                </a:solidFill>
                <a:cs typeface="Calibri"/>
              </a:rPr>
              <a:t>a </a:t>
            </a:r>
            <a:r>
              <a:rPr spc="-30" dirty="0">
                <a:solidFill>
                  <a:prstClr val="black"/>
                </a:solidFill>
                <a:cs typeface="Calibri"/>
              </a:rPr>
              <a:t>c</a:t>
            </a:r>
            <a:r>
              <a:rPr dirty="0">
                <a:solidFill>
                  <a:prstClr val="black"/>
                </a:solidFill>
                <a:cs typeface="Calibri"/>
              </a:rPr>
              <a:t>on</a:t>
            </a:r>
            <a:r>
              <a:rPr spc="-20" dirty="0">
                <a:solidFill>
                  <a:prstClr val="black"/>
                </a:solidFill>
                <a:cs typeface="Calibri"/>
              </a:rPr>
              <a:t>c</a:t>
            </a:r>
            <a:r>
              <a:rPr spc="-25" dirty="0">
                <a:solidFill>
                  <a:prstClr val="black"/>
                </a:solidFill>
                <a:cs typeface="Calibri"/>
              </a:rPr>
              <a:t>a</a:t>
            </a:r>
            <a:r>
              <a:rPr spc="-20" dirty="0">
                <a:solidFill>
                  <a:prstClr val="black"/>
                </a:solidFill>
                <a:cs typeface="Calibri"/>
              </a:rPr>
              <a:t>v</a:t>
            </a:r>
            <a:r>
              <a:rPr spc="-10" dirty="0">
                <a:solidFill>
                  <a:prstClr val="black"/>
                </a:solidFill>
                <a:cs typeface="Calibri"/>
              </a:rPr>
              <a:t>e p</a:t>
            </a:r>
            <a:r>
              <a:rPr spc="-5" dirty="0">
                <a:solidFill>
                  <a:prstClr val="black"/>
                </a:solidFill>
                <a:cs typeface="Calibri"/>
              </a:rPr>
              <a:t>l</a:t>
            </a:r>
            <a:r>
              <a:rPr dirty="0">
                <a:solidFill>
                  <a:prstClr val="black"/>
                </a:solidFill>
                <a:cs typeface="Calibri"/>
              </a:rPr>
              <a:t>as</a:t>
            </a:r>
            <a:r>
              <a:rPr spc="-15" dirty="0">
                <a:solidFill>
                  <a:prstClr val="black"/>
                </a:solidFill>
                <a:cs typeface="Calibri"/>
              </a:rPr>
              <a:t>ma lens </a:t>
            </a:r>
            <a:r>
              <a:rPr spc="-35" dirty="0">
                <a:solidFill>
                  <a:prstClr val="black"/>
                </a:solidFill>
                <a:cs typeface="Calibri"/>
              </a:rPr>
              <a:t>f</a:t>
            </a:r>
            <a:r>
              <a:rPr dirty="0">
                <a:solidFill>
                  <a:prstClr val="black"/>
                </a:solidFill>
                <a:cs typeface="Calibri"/>
              </a:rPr>
              <a:t>o</a:t>
            </a:r>
            <a:r>
              <a:rPr spc="-10" dirty="0">
                <a:solidFill>
                  <a:prstClr val="black"/>
                </a:solidFill>
                <a:cs typeface="Calibri"/>
              </a:rPr>
              <a:t>c</a:t>
            </a:r>
            <a:r>
              <a:rPr dirty="0">
                <a:solidFill>
                  <a:prstClr val="black"/>
                </a:solidFill>
                <a:cs typeface="Calibri"/>
              </a:rPr>
              <a:t>us</a:t>
            </a:r>
            <a:r>
              <a:rPr spc="-10" dirty="0">
                <a:solidFill>
                  <a:prstClr val="black"/>
                </a:solidFill>
                <a:cs typeface="Calibri"/>
              </a:rPr>
              <a:t>es</a:t>
            </a:r>
            <a:r>
              <a:rPr spc="5" dirty="0">
                <a:solidFill>
                  <a:prstClr val="black"/>
                </a:solidFill>
                <a:cs typeface="Calibri"/>
              </a:rPr>
              <a:t> </a:t>
            </a:r>
            <a:r>
              <a:rPr spc="-25" dirty="0">
                <a:solidFill>
                  <a:prstClr val="black"/>
                </a:solidFill>
                <a:cs typeface="Calibri"/>
              </a:rPr>
              <a:t>t</a:t>
            </a:r>
            <a:r>
              <a:rPr dirty="0">
                <a:solidFill>
                  <a:prstClr val="black"/>
                </a:solidFill>
                <a:cs typeface="Calibri"/>
              </a:rPr>
              <a:t>o</a:t>
            </a:r>
            <a:r>
              <a:rPr spc="-5" dirty="0">
                <a:solidFill>
                  <a:prstClr val="black"/>
                </a:solidFill>
                <a:cs typeface="Calibri"/>
              </a:rPr>
              <a:t> </a:t>
            </a:r>
            <a:r>
              <a:rPr dirty="0">
                <a:solidFill>
                  <a:prstClr val="black"/>
                </a:solidFill>
                <a:cs typeface="Calibri"/>
              </a:rPr>
              <a:t>a po</a:t>
            </a:r>
            <a:r>
              <a:rPr spc="-10" dirty="0">
                <a:solidFill>
                  <a:prstClr val="black"/>
                </a:solidFill>
                <a:cs typeface="Calibri"/>
              </a:rPr>
              <a:t>in</a:t>
            </a:r>
            <a:r>
              <a:rPr dirty="0">
                <a:solidFill>
                  <a:prstClr val="black"/>
                </a:solidFill>
                <a:cs typeface="Calibri"/>
              </a:rPr>
              <a:t>t.</a:t>
            </a:r>
            <a:endParaRPr>
              <a:solidFill>
                <a:prstClr val="black"/>
              </a:solidFill>
              <a:cs typeface="Calibri"/>
            </a:endParaRPr>
          </a:p>
          <a:p>
            <a:pPr>
              <a:lnSpc>
                <a:spcPts val="950"/>
              </a:lnSpc>
              <a:spcBef>
                <a:spcPts val="46"/>
              </a:spcBef>
              <a:buFont typeface="Arial"/>
              <a:buChar char="•"/>
            </a:pPr>
            <a:endParaRPr sz="950">
              <a:solidFill>
                <a:prstClr val="black"/>
              </a:solidFill>
            </a:endParaRPr>
          </a:p>
          <a:p>
            <a:pPr marL="241300" marR="340995" indent="-228600">
              <a:lnSpc>
                <a:spcPct val="70000"/>
              </a:lnSpc>
              <a:buFont typeface="Arial"/>
              <a:buChar char="•"/>
              <a:tabLst>
                <a:tab pos="240665" algn="l"/>
              </a:tabLst>
            </a:pPr>
            <a:r>
              <a:rPr spc="-90" dirty="0">
                <a:solidFill>
                  <a:prstClr val="black"/>
                </a:solidFill>
                <a:cs typeface="Calibri"/>
              </a:rPr>
              <a:t>W</a:t>
            </a:r>
            <a:r>
              <a:rPr spc="-10" dirty="0">
                <a:solidFill>
                  <a:prstClr val="black"/>
                </a:solidFill>
                <a:cs typeface="Calibri"/>
              </a:rPr>
              <a:t>e h</a:t>
            </a:r>
            <a:r>
              <a:rPr spc="-25" dirty="0">
                <a:solidFill>
                  <a:prstClr val="black"/>
                </a:solidFill>
                <a:cs typeface="Calibri"/>
              </a:rPr>
              <a:t>a</a:t>
            </a:r>
            <a:r>
              <a:rPr spc="-20" dirty="0">
                <a:solidFill>
                  <a:prstClr val="black"/>
                </a:solidFill>
                <a:cs typeface="Calibri"/>
              </a:rPr>
              <a:t>v</a:t>
            </a:r>
            <a:r>
              <a:rPr spc="-10" dirty="0">
                <a:solidFill>
                  <a:prstClr val="black"/>
                </a:solidFill>
                <a:cs typeface="Calibri"/>
              </a:rPr>
              <a:t>e </a:t>
            </a:r>
            <a:r>
              <a:rPr dirty="0">
                <a:solidFill>
                  <a:prstClr val="black"/>
                </a:solidFill>
                <a:cs typeface="Calibri"/>
              </a:rPr>
              <a:t>bu</a:t>
            </a:r>
            <a:r>
              <a:rPr spc="-5" dirty="0">
                <a:solidFill>
                  <a:prstClr val="black"/>
                </a:solidFill>
                <a:cs typeface="Calibri"/>
              </a:rPr>
              <a:t>il</a:t>
            </a:r>
            <a:r>
              <a:rPr spc="-10" dirty="0">
                <a:solidFill>
                  <a:prstClr val="black"/>
                </a:solidFill>
                <a:cs typeface="Calibri"/>
              </a:rPr>
              <a:t>t</a:t>
            </a:r>
            <a:r>
              <a:rPr spc="15" dirty="0">
                <a:solidFill>
                  <a:prstClr val="black"/>
                </a:solidFill>
                <a:cs typeface="Calibri"/>
              </a:rPr>
              <a:t> </a:t>
            </a:r>
            <a:r>
              <a:rPr spc="-30" dirty="0">
                <a:solidFill>
                  <a:prstClr val="black"/>
                </a:solidFill>
                <a:cs typeface="Calibri"/>
              </a:rPr>
              <a:t>c</a:t>
            </a:r>
            <a:r>
              <a:rPr dirty="0">
                <a:solidFill>
                  <a:prstClr val="black"/>
                </a:solidFill>
                <a:cs typeface="Calibri"/>
              </a:rPr>
              <a:t>o</a:t>
            </a:r>
            <a:r>
              <a:rPr spc="-25" dirty="0">
                <a:solidFill>
                  <a:prstClr val="black"/>
                </a:solidFill>
                <a:cs typeface="Calibri"/>
              </a:rPr>
              <a:t>n</a:t>
            </a:r>
            <a:r>
              <a:rPr spc="-20" dirty="0">
                <a:solidFill>
                  <a:prstClr val="black"/>
                </a:solidFill>
                <a:cs typeface="Calibri"/>
              </a:rPr>
              <a:t>v</a:t>
            </a:r>
            <a:r>
              <a:rPr spc="-10" dirty="0">
                <a:solidFill>
                  <a:prstClr val="black"/>
                </a:solidFill>
                <a:cs typeface="Calibri"/>
              </a:rPr>
              <a:t>e</a:t>
            </a:r>
            <a:r>
              <a:rPr spc="-35" dirty="0">
                <a:solidFill>
                  <a:prstClr val="black"/>
                </a:solidFill>
                <a:cs typeface="Calibri"/>
              </a:rPr>
              <a:t>r</a:t>
            </a:r>
            <a:r>
              <a:rPr dirty="0">
                <a:solidFill>
                  <a:prstClr val="black"/>
                </a:solidFill>
                <a:cs typeface="Calibri"/>
              </a:rPr>
              <a:t>ging and</a:t>
            </a:r>
            <a:r>
              <a:rPr spc="-5" dirty="0">
                <a:solidFill>
                  <a:prstClr val="black"/>
                </a:solidFill>
                <a:cs typeface="Calibri"/>
              </a:rPr>
              <a:t> </a:t>
            </a:r>
            <a:r>
              <a:rPr dirty="0">
                <a:solidFill>
                  <a:prstClr val="black"/>
                </a:solidFill>
                <a:cs typeface="Calibri"/>
              </a:rPr>
              <a:t>d</a:t>
            </a:r>
            <a:r>
              <a:rPr spc="-5" dirty="0">
                <a:solidFill>
                  <a:prstClr val="black"/>
                </a:solidFill>
                <a:cs typeface="Calibri"/>
              </a:rPr>
              <a:t>i</a:t>
            </a:r>
            <a:r>
              <a:rPr spc="-20" dirty="0">
                <a:solidFill>
                  <a:prstClr val="black"/>
                </a:solidFill>
                <a:cs typeface="Calibri"/>
              </a:rPr>
              <a:t>v</a:t>
            </a:r>
            <a:r>
              <a:rPr spc="-10" dirty="0">
                <a:solidFill>
                  <a:prstClr val="black"/>
                </a:solidFill>
                <a:cs typeface="Calibri"/>
              </a:rPr>
              <a:t>e</a:t>
            </a:r>
            <a:r>
              <a:rPr spc="-35" dirty="0">
                <a:solidFill>
                  <a:prstClr val="black"/>
                </a:solidFill>
                <a:cs typeface="Calibri"/>
              </a:rPr>
              <a:t>r</a:t>
            </a:r>
            <a:r>
              <a:rPr dirty="0">
                <a:solidFill>
                  <a:prstClr val="black"/>
                </a:solidFill>
                <a:cs typeface="Calibri"/>
              </a:rPr>
              <a:t>ging</a:t>
            </a:r>
            <a:r>
              <a:rPr spc="15" dirty="0">
                <a:solidFill>
                  <a:prstClr val="black"/>
                </a:solidFill>
                <a:cs typeface="Calibri"/>
              </a:rPr>
              <a:t> </a:t>
            </a:r>
            <a:r>
              <a:rPr dirty="0">
                <a:solidFill>
                  <a:prstClr val="black"/>
                </a:solidFill>
                <a:cs typeface="Calibri"/>
              </a:rPr>
              <a:t>plasma</a:t>
            </a:r>
            <a:r>
              <a:rPr spc="5" dirty="0">
                <a:solidFill>
                  <a:prstClr val="black"/>
                </a:solidFill>
                <a:cs typeface="Calibri"/>
              </a:rPr>
              <a:t> </a:t>
            </a:r>
            <a:r>
              <a:rPr dirty="0">
                <a:solidFill>
                  <a:prstClr val="black"/>
                </a:solidFill>
                <a:cs typeface="Calibri"/>
              </a:rPr>
              <a:t>lens</a:t>
            </a:r>
            <a:r>
              <a:rPr spc="-10" dirty="0">
                <a:solidFill>
                  <a:prstClr val="black"/>
                </a:solidFill>
                <a:cs typeface="Calibri"/>
              </a:rPr>
              <a:t>es</a:t>
            </a:r>
            <a:r>
              <a:rPr spc="-5" dirty="0">
                <a:solidFill>
                  <a:prstClr val="black"/>
                </a:solidFill>
                <a:cs typeface="Calibri"/>
              </a:rPr>
              <a:t> </a:t>
            </a:r>
            <a:r>
              <a:rPr dirty="0">
                <a:solidFill>
                  <a:prstClr val="black"/>
                </a:solidFill>
                <a:cs typeface="Calibri"/>
              </a:rPr>
              <a:t>us</a:t>
            </a:r>
            <a:r>
              <a:rPr spc="-5" dirty="0">
                <a:solidFill>
                  <a:prstClr val="black"/>
                </a:solidFill>
                <a:cs typeface="Calibri"/>
              </a:rPr>
              <a:t>i</a:t>
            </a:r>
            <a:r>
              <a:rPr dirty="0">
                <a:solidFill>
                  <a:prstClr val="black"/>
                </a:solidFill>
                <a:cs typeface="Calibri"/>
              </a:rPr>
              <a:t>ng</a:t>
            </a:r>
            <a:r>
              <a:rPr spc="5" dirty="0">
                <a:solidFill>
                  <a:prstClr val="black"/>
                </a:solidFill>
                <a:cs typeface="Calibri"/>
              </a:rPr>
              <a:t> </a:t>
            </a:r>
            <a:r>
              <a:rPr dirty="0">
                <a:solidFill>
                  <a:prstClr val="black"/>
                </a:solidFill>
                <a:cs typeface="Calibri"/>
              </a:rPr>
              <a:t>plasma</a:t>
            </a:r>
            <a:r>
              <a:rPr spc="35" dirty="0">
                <a:solidFill>
                  <a:prstClr val="black"/>
                </a:solidFill>
                <a:cs typeface="Calibri"/>
              </a:rPr>
              <a:t> </a:t>
            </a:r>
            <a:r>
              <a:rPr dirty="0">
                <a:solidFill>
                  <a:prstClr val="black"/>
                </a:solidFill>
                <a:cs typeface="Calibri"/>
              </a:rPr>
              <a:t>tubes. </a:t>
            </a:r>
            <a:r>
              <a:rPr spc="10" dirty="0">
                <a:solidFill>
                  <a:prstClr val="black"/>
                </a:solidFill>
                <a:cs typeface="Calibri"/>
              </a:rPr>
              <a:t> </a:t>
            </a:r>
            <a:r>
              <a:rPr spc="-15" dirty="0">
                <a:solidFill>
                  <a:prstClr val="black"/>
                </a:solidFill>
                <a:cs typeface="Calibri"/>
              </a:rPr>
              <a:t>A</a:t>
            </a:r>
            <a:r>
              <a:rPr spc="-5" dirty="0">
                <a:solidFill>
                  <a:prstClr val="black"/>
                </a:solidFill>
                <a:cs typeface="Calibri"/>
              </a:rPr>
              <a:t> singl</a:t>
            </a:r>
            <a:r>
              <a:rPr spc="-10" dirty="0">
                <a:solidFill>
                  <a:prstClr val="black"/>
                </a:solidFill>
                <a:cs typeface="Calibri"/>
              </a:rPr>
              <a:t>e p</a:t>
            </a:r>
            <a:r>
              <a:rPr spc="-5" dirty="0">
                <a:solidFill>
                  <a:prstClr val="black"/>
                </a:solidFill>
                <a:cs typeface="Calibri"/>
              </a:rPr>
              <a:t>l</a:t>
            </a:r>
            <a:r>
              <a:rPr dirty="0">
                <a:solidFill>
                  <a:prstClr val="black"/>
                </a:solidFill>
                <a:cs typeface="Calibri"/>
              </a:rPr>
              <a:t>as</a:t>
            </a:r>
            <a:r>
              <a:rPr spc="-15" dirty="0">
                <a:solidFill>
                  <a:prstClr val="black"/>
                </a:solidFill>
                <a:cs typeface="Calibri"/>
              </a:rPr>
              <a:t>ma</a:t>
            </a:r>
            <a:r>
              <a:rPr spc="10" dirty="0">
                <a:solidFill>
                  <a:prstClr val="black"/>
                </a:solidFill>
                <a:cs typeface="Calibri"/>
              </a:rPr>
              <a:t> </a:t>
            </a:r>
            <a:r>
              <a:rPr dirty="0">
                <a:solidFill>
                  <a:prstClr val="black"/>
                </a:solidFill>
                <a:cs typeface="Calibri"/>
              </a:rPr>
              <a:t>tube</a:t>
            </a:r>
            <a:r>
              <a:rPr spc="15" dirty="0">
                <a:solidFill>
                  <a:prstClr val="black"/>
                </a:solidFill>
                <a:cs typeface="Calibri"/>
              </a:rPr>
              <a:t> </a:t>
            </a:r>
            <a:r>
              <a:rPr dirty="0">
                <a:solidFill>
                  <a:prstClr val="black"/>
                </a:solidFill>
                <a:cs typeface="Calibri"/>
              </a:rPr>
              <a:t>w</a:t>
            </a:r>
            <a:r>
              <a:rPr spc="-10" dirty="0">
                <a:solidFill>
                  <a:prstClr val="black"/>
                </a:solidFill>
                <a:cs typeface="Calibri"/>
              </a:rPr>
              <a:t>i</a:t>
            </a:r>
            <a:r>
              <a:rPr dirty="0">
                <a:solidFill>
                  <a:prstClr val="black"/>
                </a:solidFill>
                <a:cs typeface="Calibri"/>
              </a:rPr>
              <a:t>th</a:t>
            </a:r>
            <a:r>
              <a:rPr spc="10" dirty="0">
                <a:solidFill>
                  <a:prstClr val="black"/>
                </a:solidFill>
                <a:cs typeface="Calibri"/>
              </a:rPr>
              <a:t> </a:t>
            </a:r>
            <a:r>
              <a:rPr spc="-10" dirty="0">
                <a:solidFill>
                  <a:prstClr val="black"/>
                </a:solidFill>
                <a:cs typeface="Calibri"/>
              </a:rPr>
              <a:t>the</a:t>
            </a:r>
            <a:r>
              <a:rPr spc="10" dirty="0">
                <a:solidFill>
                  <a:prstClr val="black"/>
                </a:solidFill>
                <a:cs typeface="Calibri"/>
              </a:rPr>
              <a:t> </a:t>
            </a:r>
            <a:r>
              <a:rPr spc="-10" dirty="0">
                <a:solidFill>
                  <a:prstClr val="black"/>
                </a:solidFill>
                <a:cs typeface="Calibri"/>
              </a:rPr>
              <a:t>b</a:t>
            </a:r>
            <a:r>
              <a:rPr spc="-5" dirty="0">
                <a:solidFill>
                  <a:prstClr val="black"/>
                </a:solidFill>
                <a:cs typeface="Calibri"/>
              </a:rPr>
              <a:t>e</a:t>
            </a:r>
            <a:r>
              <a:rPr spc="-15" dirty="0">
                <a:solidFill>
                  <a:prstClr val="black"/>
                </a:solidFill>
                <a:cs typeface="Calibri"/>
              </a:rPr>
              <a:t>am passing</a:t>
            </a:r>
            <a:r>
              <a:rPr spc="-10" dirty="0">
                <a:solidFill>
                  <a:prstClr val="black"/>
                </a:solidFill>
                <a:cs typeface="Calibri"/>
              </a:rPr>
              <a:t> th</a:t>
            </a:r>
            <a:r>
              <a:rPr spc="-40" dirty="0">
                <a:solidFill>
                  <a:prstClr val="black"/>
                </a:solidFill>
                <a:cs typeface="Calibri"/>
              </a:rPr>
              <a:t>r</a:t>
            </a:r>
            <a:r>
              <a:rPr dirty="0">
                <a:solidFill>
                  <a:prstClr val="black"/>
                </a:solidFill>
                <a:cs typeface="Calibri"/>
              </a:rPr>
              <a:t>ough</a:t>
            </a:r>
            <a:r>
              <a:rPr spc="10" dirty="0">
                <a:solidFill>
                  <a:prstClr val="black"/>
                </a:solidFill>
                <a:cs typeface="Calibri"/>
              </a:rPr>
              <a:t> </a:t>
            </a:r>
            <a:r>
              <a:rPr spc="-5" dirty="0">
                <a:solidFill>
                  <a:prstClr val="black"/>
                </a:solidFill>
                <a:cs typeface="Calibri"/>
              </a:rPr>
              <a:t>i</a:t>
            </a:r>
            <a:r>
              <a:rPr dirty="0">
                <a:solidFill>
                  <a:prstClr val="black"/>
                </a:solidFill>
                <a:cs typeface="Calibri"/>
              </a:rPr>
              <a:t>ts</a:t>
            </a:r>
            <a:r>
              <a:rPr spc="-5" dirty="0">
                <a:solidFill>
                  <a:prstClr val="black"/>
                </a:solidFill>
                <a:cs typeface="Calibri"/>
              </a:rPr>
              <a:t> </a:t>
            </a:r>
            <a:r>
              <a:rPr dirty="0">
                <a:solidFill>
                  <a:prstClr val="black"/>
                </a:solidFill>
                <a:cs typeface="Calibri"/>
              </a:rPr>
              <a:t>d</a:t>
            </a:r>
            <a:r>
              <a:rPr spc="-5" dirty="0">
                <a:solidFill>
                  <a:prstClr val="black"/>
                </a:solidFill>
                <a:cs typeface="Calibri"/>
              </a:rPr>
              <a:t>i</a:t>
            </a:r>
            <a:r>
              <a:rPr spc="-15" dirty="0">
                <a:solidFill>
                  <a:prstClr val="black"/>
                </a:solidFill>
                <a:cs typeface="Calibri"/>
              </a:rPr>
              <a:t>ame</a:t>
            </a:r>
            <a:r>
              <a:rPr spc="-45" dirty="0">
                <a:solidFill>
                  <a:prstClr val="black"/>
                </a:solidFill>
                <a:cs typeface="Calibri"/>
              </a:rPr>
              <a:t>t</a:t>
            </a:r>
            <a:r>
              <a:rPr spc="-10" dirty="0">
                <a:solidFill>
                  <a:prstClr val="black"/>
                </a:solidFill>
                <a:cs typeface="Calibri"/>
              </a:rPr>
              <a:t>er</a:t>
            </a:r>
            <a:r>
              <a:rPr spc="10" dirty="0">
                <a:solidFill>
                  <a:prstClr val="black"/>
                </a:solidFill>
                <a:cs typeface="Calibri"/>
              </a:rPr>
              <a:t> </a:t>
            </a:r>
            <a:r>
              <a:rPr spc="-10" dirty="0">
                <a:solidFill>
                  <a:prstClr val="black"/>
                </a:solidFill>
                <a:cs typeface="Calibri"/>
              </a:rPr>
              <a:t>ac</a:t>
            </a:r>
            <a:r>
              <a:rPr spc="-20" dirty="0">
                <a:solidFill>
                  <a:prstClr val="black"/>
                </a:solidFill>
                <a:cs typeface="Calibri"/>
              </a:rPr>
              <a:t>t</a:t>
            </a:r>
            <a:r>
              <a:rPr dirty="0">
                <a:solidFill>
                  <a:prstClr val="black"/>
                </a:solidFill>
                <a:cs typeface="Calibri"/>
              </a:rPr>
              <a:t>s as a di</a:t>
            </a:r>
            <a:r>
              <a:rPr spc="-15" dirty="0">
                <a:solidFill>
                  <a:prstClr val="black"/>
                </a:solidFill>
                <a:cs typeface="Calibri"/>
              </a:rPr>
              <a:t>v</a:t>
            </a:r>
            <a:r>
              <a:rPr spc="-10" dirty="0">
                <a:solidFill>
                  <a:prstClr val="black"/>
                </a:solidFill>
                <a:cs typeface="Calibri"/>
              </a:rPr>
              <a:t>e</a:t>
            </a:r>
            <a:r>
              <a:rPr spc="-35" dirty="0">
                <a:solidFill>
                  <a:prstClr val="black"/>
                </a:solidFill>
                <a:cs typeface="Calibri"/>
              </a:rPr>
              <a:t>r</a:t>
            </a:r>
            <a:r>
              <a:rPr dirty="0">
                <a:solidFill>
                  <a:prstClr val="black"/>
                </a:solidFill>
                <a:cs typeface="Calibri"/>
              </a:rPr>
              <a:t>ging plasma lens</a:t>
            </a:r>
            <a:r>
              <a:rPr spc="15" dirty="0">
                <a:solidFill>
                  <a:prstClr val="black"/>
                </a:solidFill>
                <a:cs typeface="Calibri"/>
              </a:rPr>
              <a:t> </a:t>
            </a:r>
            <a:r>
              <a:rPr dirty="0">
                <a:solidFill>
                  <a:prstClr val="black"/>
                </a:solidFill>
                <a:cs typeface="Calibri"/>
              </a:rPr>
              <a:t>and</a:t>
            </a:r>
            <a:r>
              <a:rPr spc="15" dirty="0">
                <a:solidFill>
                  <a:prstClr val="black"/>
                </a:solidFill>
                <a:cs typeface="Calibri"/>
              </a:rPr>
              <a:t> </a:t>
            </a:r>
            <a:r>
              <a:rPr spc="-10" dirty="0">
                <a:solidFill>
                  <a:prstClr val="black"/>
                </a:solidFill>
                <a:cs typeface="Calibri"/>
              </a:rPr>
              <a:t>t</a:t>
            </a:r>
            <a:r>
              <a:rPr spc="-35" dirty="0">
                <a:solidFill>
                  <a:prstClr val="black"/>
                </a:solidFill>
                <a:cs typeface="Calibri"/>
              </a:rPr>
              <a:t>w</a:t>
            </a:r>
            <a:r>
              <a:rPr dirty="0">
                <a:solidFill>
                  <a:prstClr val="black"/>
                </a:solidFill>
                <a:cs typeface="Calibri"/>
              </a:rPr>
              <a:t>o</a:t>
            </a:r>
            <a:r>
              <a:rPr spc="10" dirty="0">
                <a:solidFill>
                  <a:prstClr val="black"/>
                </a:solidFill>
                <a:cs typeface="Calibri"/>
              </a:rPr>
              <a:t> </a:t>
            </a:r>
            <a:r>
              <a:rPr dirty="0">
                <a:solidFill>
                  <a:prstClr val="black"/>
                </a:solidFill>
                <a:cs typeface="Calibri"/>
              </a:rPr>
              <a:t>plasma</a:t>
            </a:r>
            <a:r>
              <a:rPr spc="-5" dirty="0">
                <a:solidFill>
                  <a:prstClr val="black"/>
                </a:solidFill>
                <a:cs typeface="Calibri"/>
              </a:rPr>
              <a:t> </a:t>
            </a:r>
            <a:r>
              <a:rPr dirty="0">
                <a:solidFill>
                  <a:prstClr val="black"/>
                </a:solidFill>
                <a:cs typeface="Calibri"/>
              </a:rPr>
              <a:t>tube</a:t>
            </a:r>
            <a:r>
              <a:rPr spc="15" dirty="0">
                <a:solidFill>
                  <a:prstClr val="black"/>
                </a:solidFill>
                <a:cs typeface="Calibri"/>
              </a:rPr>
              <a:t> </a:t>
            </a:r>
            <a:r>
              <a:rPr dirty="0">
                <a:solidFill>
                  <a:prstClr val="black"/>
                </a:solidFill>
                <a:cs typeface="Calibri"/>
              </a:rPr>
              <a:t>sid</a:t>
            </a:r>
            <a:r>
              <a:rPr spc="10" dirty="0">
                <a:solidFill>
                  <a:prstClr val="black"/>
                </a:solidFill>
                <a:cs typeface="Calibri"/>
              </a:rPr>
              <a:t>e</a:t>
            </a:r>
            <a:r>
              <a:rPr dirty="0">
                <a:solidFill>
                  <a:prstClr val="black"/>
                </a:solidFill>
                <a:cs typeface="Calibri"/>
              </a:rPr>
              <a:t>-</a:t>
            </a:r>
            <a:r>
              <a:rPr spc="-10" dirty="0">
                <a:solidFill>
                  <a:prstClr val="black"/>
                </a:solidFill>
                <a:cs typeface="Calibri"/>
              </a:rPr>
              <a:t>b</a:t>
            </a:r>
            <a:r>
              <a:rPr dirty="0">
                <a:solidFill>
                  <a:prstClr val="black"/>
                </a:solidFill>
                <a:cs typeface="Calibri"/>
              </a:rPr>
              <a:t>y-side </a:t>
            </a:r>
            <a:r>
              <a:rPr spc="-35" dirty="0">
                <a:solidFill>
                  <a:prstClr val="black"/>
                </a:solidFill>
                <a:cs typeface="Calibri"/>
              </a:rPr>
              <a:t>f</a:t>
            </a:r>
            <a:r>
              <a:rPr spc="-10" dirty="0">
                <a:solidFill>
                  <a:prstClr val="black"/>
                </a:solidFill>
                <a:cs typeface="Calibri"/>
              </a:rPr>
              <a:t>orm a </a:t>
            </a:r>
            <a:r>
              <a:rPr spc="-30" dirty="0">
                <a:solidFill>
                  <a:prstClr val="black"/>
                </a:solidFill>
                <a:cs typeface="Calibri"/>
              </a:rPr>
              <a:t>c</a:t>
            </a:r>
            <a:r>
              <a:rPr dirty="0">
                <a:solidFill>
                  <a:prstClr val="black"/>
                </a:solidFill>
                <a:cs typeface="Calibri"/>
              </a:rPr>
              <a:t>o</a:t>
            </a:r>
            <a:r>
              <a:rPr spc="-25" dirty="0">
                <a:solidFill>
                  <a:prstClr val="black"/>
                </a:solidFill>
                <a:cs typeface="Calibri"/>
              </a:rPr>
              <a:t>n</a:t>
            </a:r>
            <a:r>
              <a:rPr spc="-20" dirty="0">
                <a:solidFill>
                  <a:prstClr val="black"/>
                </a:solidFill>
                <a:cs typeface="Calibri"/>
              </a:rPr>
              <a:t>v</a:t>
            </a:r>
            <a:r>
              <a:rPr spc="-10" dirty="0">
                <a:solidFill>
                  <a:prstClr val="black"/>
                </a:solidFill>
                <a:cs typeface="Calibri"/>
              </a:rPr>
              <a:t>e</a:t>
            </a:r>
            <a:r>
              <a:rPr spc="-35" dirty="0">
                <a:solidFill>
                  <a:prstClr val="black"/>
                </a:solidFill>
                <a:cs typeface="Calibri"/>
              </a:rPr>
              <a:t>r</a:t>
            </a:r>
            <a:r>
              <a:rPr dirty="0">
                <a:solidFill>
                  <a:prstClr val="black"/>
                </a:solidFill>
                <a:cs typeface="Calibri"/>
              </a:rPr>
              <a:t>ging </a:t>
            </a:r>
            <a:r>
              <a:rPr spc="-10" dirty="0">
                <a:solidFill>
                  <a:prstClr val="black"/>
                </a:solidFill>
                <a:cs typeface="Calibri"/>
              </a:rPr>
              <a:t>(</a:t>
            </a:r>
            <a:r>
              <a:rPr spc="-35" dirty="0">
                <a:solidFill>
                  <a:prstClr val="black"/>
                </a:solidFill>
                <a:cs typeface="Calibri"/>
              </a:rPr>
              <a:t>f</a:t>
            </a:r>
            <a:r>
              <a:rPr dirty="0">
                <a:solidFill>
                  <a:prstClr val="black"/>
                </a:solidFill>
                <a:cs typeface="Calibri"/>
              </a:rPr>
              <a:t>o</a:t>
            </a:r>
            <a:r>
              <a:rPr spc="-10" dirty="0">
                <a:solidFill>
                  <a:prstClr val="black"/>
                </a:solidFill>
                <a:cs typeface="Calibri"/>
              </a:rPr>
              <a:t>c</a:t>
            </a:r>
            <a:r>
              <a:rPr dirty="0">
                <a:solidFill>
                  <a:prstClr val="black"/>
                </a:solidFill>
                <a:cs typeface="Calibri"/>
              </a:rPr>
              <a:t>using)</a:t>
            </a:r>
            <a:r>
              <a:rPr spc="20" dirty="0">
                <a:solidFill>
                  <a:prstClr val="black"/>
                </a:solidFill>
                <a:cs typeface="Calibri"/>
              </a:rPr>
              <a:t> </a:t>
            </a:r>
            <a:r>
              <a:rPr spc="-10" dirty="0">
                <a:solidFill>
                  <a:prstClr val="black"/>
                </a:solidFill>
                <a:cs typeface="Calibri"/>
              </a:rPr>
              <a:t>l</a:t>
            </a:r>
            <a:r>
              <a:rPr dirty="0">
                <a:solidFill>
                  <a:prstClr val="black"/>
                </a:solidFill>
                <a:cs typeface="Calibri"/>
              </a:rPr>
              <a:t>en</a:t>
            </a:r>
            <a:r>
              <a:rPr spc="5" dirty="0">
                <a:solidFill>
                  <a:prstClr val="black"/>
                </a:solidFill>
                <a:cs typeface="Calibri"/>
              </a:rPr>
              <a:t>s</a:t>
            </a:r>
            <a:r>
              <a:rPr dirty="0">
                <a:solidFill>
                  <a:prstClr val="black"/>
                </a:solidFill>
                <a:cs typeface="Calibri"/>
              </a:rPr>
              <a:t>.</a:t>
            </a:r>
            <a:endParaRPr>
              <a:solidFill>
                <a:prstClr val="black"/>
              </a:solidFill>
              <a:cs typeface="Calibri"/>
            </a:endParaRPr>
          </a:p>
          <a:p>
            <a:pPr>
              <a:lnSpc>
                <a:spcPts val="950"/>
              </a:lnSpc>
              <a:spcBef>
                <a:spcPts val="49"/>
              </a:spcBef>
              <a:buFont typeface="Arial"/>
              <a:buChar char="•"/>
            </a:pPr>
            <a:endParaRPr sz="950">
              <a:solidFill>
                <a:prstClr val="black"/>
              </a:solidFill>
            </a:endParaRPr>
          </a:p>
          <a:p>
            <a:pPr marL="241300" marR="370840" indent="-228600" algn="just">
              <a:lnSpc>
                <a:spcPct val="70000"/>
              </a:lnSpc>
              <a:buFont typeface="Arial"/>
              <a:buChar char="•"/>
              <a:tabLst>
                <a:tab pos="240665" algn="l"/>
              </a:tabLst>
            </a:pPr>
            <a:r>
              <a:rPr b="1" i="1" u="heavy" dirty="0">
                <a:solidFill>
                  <a:prstClr val="black"/>
                </a:solidFill>
                <a:cs typeface="Calibri"/>
              </a:rPr>
              <a:t>N</a:t>
            </a:r>
            <a:r>
              <a:rPr b="1" i="1" u="heavy" spc="-10" dirty="0">
                <a:solidFill>
                  <a:prstClr val="black"/>
                </a:solidFill>
                <a:cs typeface="Calibri"/>
              </a:rPr>
              <a:t>o</a:t>
            </a:r>
            <a:r>
              <a:rPr b="1" i="1" u="heavy" spc="-25" dirty="0">
                <a:solidFill>
                  <a:prstClr val="black"/>
                </a:solidFill>
                <a:cs typeface="Calibri"/>
              </a:rPr>
              <a:t>t</a:t>
            </a:r>
            <a:r>
              <a:rPr b="1" i="1" u="heavy" dirty="0">
                <a:solidFill>
                  <a:prstClr val="black"/>
                </a:solidFill>
                <a:cs typeface="Calibri"/>
              </a:rPr>
              <a:t>e:</a:t>
            </a:r>
            <a:r>
              <a:rPr b="1" i="1" u="heavy" spc="20" dirty="0">
                <a:solidFill>
                  <a:prstClr val="black"/>
                </a:solidFill>
                <a:cs typeface="Calibri"/>
              </a:rPr>
              <a:t> </a:t>
            </a:r>
            <a:r>
              <a:rPr b="1" i="1" u="heavy" spc="-10" dirty="0">
                <a:solidFill>
                  <a:prstClr val="black"/>
                </a:solidFill>
                <a:cs typeface="Calibri"/>
              </a:rPr>
              <a:t>Plasma </a:t>
            </a:r>
            <a:r>
              <a:rPr b="1" i="1" u="heavy" spc="-15" dirty="0">
                <a:solidFill>
                  <a:prstClr val="black"/>
                </a:solidFill>
                <a:cs typeface="Calibri"/>
              </a:rPr>
              <a:t>f</a:t>
            </a:r>
            <a:r>
              <a:rPr b="1" i="1" u="heavy" dirty="0">
                <a:solidFill>
                  <a:prstClr val="black"/>
                </a:solidFill>
                <a:cs typeface="Calibri"/>
              </a:rPr>
              <a:t>ocusing</a:t>
            </a:r>
            <a:r>
              <a:rPr b="1" i="1" u="heavy" spc="20" dirty="0">
                <a:solidFill>
                  <a:prstClr val="black"/>
                </a:solidFill>
                <a:cs typeface="Calibri"/>
              </a:rPr>
              <a:t> </a:t>
            </a:r>
            <a:r>
              <a:rPr b="1" i="1" u="heavy" spc="-10" dirty="0">
                <a:solidFill>
                  <a:prstClr val="black"/>
                </a:solidFill>
                <a:cs typeface="Calibri"/>
              </a:rPr>
              <a:t>lenses</a:t>
            </a:r>
            <a:r>
              <a:rPr b="1" i="1" u="heavy" spc="-5" dirty="0">
                <a:solidFill>
                  <a:prstClr val="black"/>
                </a:solidFill>
                <a:cs typeface="Calibri"/>
              </a:rPr>
              <a:t> </a:t>
            </a:r>
            <a:r>
              <a:rPr b="1" i="1" u="heavy" dirty="0">
                <a:solidFill>
                  <a:prstClr val="black"/>
                </a:solidFill>
                <a:cs typeface="Calibri"/>
              </a:rPr>
              <a:t>are</a:t>
            </a:r>
            <a:r>
              <a:rPr b="1" i="1" u="heavy" spc="15" dirty="0">
                <a:solidFill>
                  <a:prstClr val="black"/>
                </a:solidFill>
                <a:cs typeface="Calibri"/>
              </a:rPr>
              <a:t> </a:t>
            </a:r>
            <a:r>
              <a:rPr b="1" i="1" u="heavy" spc="-20" dirty="0">
                <a:solidFill>
                  <a:prstClr val="black"/>
                </a:solidFill>
                <a:cs typeface="Calibri"/>
              </a:rPr>
              <a:t>c</a:t>
            </a:r>
            <a:r>
              <a:rPr b="1" i="1" u="heavy" dirty="0">
                <a:solidFill>
                  <a:prstClr val="black"/>
                </a:solidFill>
                <a:cs typeface="Calibri"/>
              </a:rPr>
              <a:t>on</a:t>
            </a:r>
            <a:r>
              <a:rPr b="1" i="1" u="heavy" spc="-15" dirty="0">
                <a:solidFill>
                  <a:prstClr val="black"/>
                </a:solidFill>
                <a:cs typeface="Calibri"/>
              </a:rPr>
              <a:t>c</a:t>
            </a:r>
            <a:r>
              <a:rPr b="1" i="1" u="heavy" dirty="0">
                <a:solidFill>
                  <a:prstClr val="black"/>
                </a:solidFill>
                <a:cs typeface="Calibri"/>
              </a:rPr>
              <a:t>a</a:t>
            </a:r>
            <a:r>
              <a:rPr b="1" i="1" u="heavy" spc="-10" dirty="0">
                <a:solidFill>
                  <a:prstClr val="black"/>
                </a:solidFill>
                <a:cs typeface="Calibri"/>
              </a:rPr>
              <a:t>v</a:t>
            </a:r>
            <a:r>
              <a:rPr b="1" i="1" u="heavy" dirty="0">
                <a:solidFill>
                  <a:prstClr val="black"/>
                </a:solidFill>
                <a:cs typeface="Calibri"/>
              </a:rPr>
              <a:t>e and</a:t>
            </a:r>
            <a:r>
              <a:rPr b="1" i="1" u="heavy" spc="5" dirty="0">
                <a:solidFill>
                  <a:prstClr val="black"/>
                </a:solidFill>
                <a:cs typeface="Calibri"/>
              </a:rPr>
              <a:t> </a:t>
            </a:r>
            <a:r>
              <a:rPr b="1" i="1" u="heavy" spc="-10" dirty="0">
                <a:solidFill>
                  <a:prstClr val="black"/>
                </a:solidFill>
                <a:cs typeface="Calibri"/>
              </a:rPr>
              <a:t>plasma spreading</a:t>
            </a:r>
            <a:r>
              <a:rPr b="1" i="1" u="heavy" spc="15" dirty="0">
                <a:solidFill>
                  <a:prstClr val="black"/>
                </a:solidFill>
                <a:cs typeface="Calibri"/>
              </a:rPr>
              <a:t> </a:t>
            </a:r>
            <a:r>
              <a:rPr b="1" i="1" u="heavy" spc="-10" dirty="0">
                <a:solidFill>
                  <a:prstClr val="black"/>
                </a:solidFill>
                <a:cs typeface="Calibri"/>
              </a:rPr>
              <a:t>lenses</a:t>
            </a:r>
            <a:r>
              <a:rPr b="1" i="1" u="heavy" spc="-5" dirty="0">
                <a:solidFill>
                  <a:prstClr val="black"/>
                </a:solidFill>
                <a:cs typeface="Calibri"/>
              </a:rPr>
              <a:t> </a:t>
            </a:r>
            <a:r>
              <a:rPr b="1" i="1" u="heavy" dirty="0">
                <a:solidFill>
                  <a:prstClr val="black"/>
                </a:solidFill>
                <a:cs typeface="Calibri"/>
              </a:rPr>
              <a:t>are</a:t>
            </a:r>
            <a:r>
              <a:rPr b="1" i="1" dirty="0">
                <a:solidFill>
                  <a:prstClr val="black"/>
                </a:solidFill>
                <a:cs typeface="Calibri"/>
              </a:rPr>
              <a:t> </a:t>
            </a:r>
            <a:r>
              <a:rPr b="1" i="1" u="heavy" spc="-20" dirty="0">
                <a:solidFill>
                  <a:prstClr val="black"/>
                </a:solidFill>
                <a:cs typeface="Calibri"/>
              </a:rPr>
              <a:t>c</a:t>
            </a:r>
            <a:r>
              <a:rPr b="1" i="1" u="heavy" dirty="0">
                <a:solidFill>
                  <a:prstClr val="black"/>
                </a:solidFill>
                <a:cs typeface="Calibri"/>
              </a:rPr>
              <a:t>o</a:t>
            </a:r>
            <a:r>
              <a:rPr b="1" i="1" u="heavy" spc="-30" dirty="0">
                <a:solidFill>
                  <a:prstClr val="black"/>
                </a:solidFill>
                <a:cs typeface="Calibri"/>
              </a:rPr>
              <a:t>n</a:t>
            </a:r>
            <a:r>
              <a:rPr b="1" i="1" u="heavy" dirty="0">
                <a:solidFill>
                  <a:prstClr val="black"/>
                </a:solidFill>
                <a:cs typeface="Calibri"/>
              </a:rPr>
              <a:t>v</a:t>
            </a:r>
            <a:r>
              <a:rPr b="1" i="1" u="heavy" spc="-40" dirty="0">
                <a:solidFill>
                  <a:prstClr val="black"/>
                </a:solidFill>
                <a:cs typeface="Calibri"/>
              </a:rPr>
              <a:t>e</a:t>
            </a:r>
            <a:r>
              <a:rPr b="1" i="1" u="heavy" dirty="0">
                <a:solidFill>
                  <a:prstClr val="black"/>
                </a:solidFill>
                <a:cs typeface="Calibri"/>
              </a:rPr>
              <a:t>x.</a:t>
            </a:r>
            <a:r>
              <a:rPr b="1" i="1" u="heavy" spc="-15" dirty="0">
                <a:solidFill>
                  <a:prstClr val="black"/>
                </a:solidFill>
                <a:cs typeface="Calibri"/>
              </a:rPr>
              <a:t> </a:t>
            </a:r>
            <a:r>
              <a:rPr b="1" i="1" u="heavy" dirty="0">
                <a:solidFill>
                  <a:prstClr val="black"/>
                </a:solidFill>
                <a:cs typeface="Calibri"/>
              </a:rPr>
              <a:t>The</a:t>
            </a:r>
            <a:r>
              <a:rPr b="1" i="1" u="heavy" spc="10" dirty="0">
                <a:solidFill>
                  <a:prstClr val="black"/>
                </a:solidFill>
                <a:cs typeface="Calibri"/>
              </a:rPr>
              <a:t> </a:t>
            </a:r>
            <a:r>
              <a:rPr b="1" i="1" u="heavy" spc="-25" dirty="0">
                <a:solidFill>
                  <a:prstClr val="black"/>
                </a:solidFill>
                <a:cs typeface="Calibri"/>
              </a:rPr>
              <a:t>t</a:t>
            </a:r>
            <a:r>
              <a:rPr b="1" i="1" u="heavy" dirty="0">
                <a:solidFill>
                  <a:prstClr val="black"/>
                </a:solidFill>
                <a:cs typeface="Calibri"/>
              </a:rPr>
              <a:t>e</a:t>
            </a:r>
            <a:r>
              <a:rPr b="1" i="1" u="heavy" spc="5" dirty="0">
                <a:solidFill>
                  <a:prstClr val="black"/>
                </a:solidFill>
                <a:cs typeface="Calibri"/>
              </a:rPr>
              <a:t>r</a:t>
            </a:r>
            <a:r>
              <a:rPr b="1" i="1" u="heavy" spc="-15" dirty="0">
                <a:solidFill>
                  <a:prstClr val="black"/>
                </a:solidFill>
                <a:cs typeface="Calibri"/>
              </a:rPr>
              <a:t>ms co</a:t>
            </a:r>
            <a:r>
              <a:rPr b="1" i="1" u="heavy" spc="-10" dirty="0">
                <a:solidFill>
                  <a:prstClr val="black"/>
                </a:solidFill>
                <a:cs typeface="Calibri"/>
              </a:rPr>
              <a:t>n</a:t>
            </a:r>
            <a:r>
              <a:rPr b="1" i="1" u="heavy" spc="-20" dirty="0">
                <a:solidFill>
                  <a:prstClr val="black"/>
                </a:solidFill>
                <a:cs typeface="Calibri"/>
              </a:rPr>
              <a:t>c</a:t>
            </a:r>
            <a:r>
              <a:rPr b="1" i="1" u="heavy" dirty="0">
                <a:solidFill>
                  <a:prstClr val="black"/>
                </a:solidFill>
                <a:cs typeface="Calibri"/>
              </a:rPr>
              <a:t>a</a:t>
            </a:r>
            <a:r>
              <a:rPr b="1" i="1" u="heavy" spc="-10" dirty="0">
                <a:solidFill>
                  <a:prstClr val="black"/>
                </a:solidFill>
                <a:cs typeface="Calibri"/>
              </a:rPr>
              <a:t>v</a:t>
            </a:r>
            <a:r>
              <a:rPr b="1" i="1" u="heavy" dirty="0">
                <a:solidFill>
                  <a:prstClr val="black"/>
                </a:solidFill>
                <a:cs typeface="Calibri"/>
              </a:rPr>
              <a:t>e and</a:t>
            </a:r>
            <a:r>
              <a:rPr b="1" i="1" u="heavy" spc="5" dirty="0">
                <a:solidFill>
                  <a:prstClr val="black"/>
                </a:solidFill>
                <a:cs typeface="Calibri"/>
              </a:rPr>
              <a:t> </a:t>
            </a:r>
            <a:r>
              <a:rPr b="1" i="1" u="heavy" spc="-20" dirty="0">
                <a:solidFill>
                  <a:prstClr val="black"/>
                </a:solidFill>
                <a:cs typeface="Calibri"/>
              </a:rPr>
              <a:t>c</a:t>
            </a:r>
            <a:r>
              <a:rPr b="1" i="1" u="heavy" dirty="0">
                <a:solidFill>
                  <a:prstClr val="black"/>
                </a:solidFill>
                <a:cs typeface="Calibri"/>
              </a:rPr>
              <a:t>o</a:t>
            </a:r>
            <a:r>
              <a:rPr b="1" i="1" u="heavy" spc="-30" dirty="0">
                <a:solidFill>
                  <a:prstClr val="black"/>
                </a:solidFill>
                <a:cs typeface="Calibri"/>
              </a:rPr>
              <a:t>n</a:t>
            </a:r>
            <a:r>
              <a:rPr b="1" i="1" u="heavy" dirty="0">
                <a:solidFill>
                  <a:prstClr val="black"/>
                </a:solidFill>
                <a:cs typeface="Calibri"/>
              </a:rPr>
              <a:t>v</a:t>
            </a:r>
            <a:r>
              <a:rPr b="1" i="1" u="heavy" spc="-40" dirty="0">
                <a:solidFill>
                  <a:prstClr val="black"/>
                </a:solidFill>
                <a:cs typeface="Calibri"/>
              </a:rPr>
              <a:t>e</a:t>
            </a:r>
            <a:r>
              <a:rPr b="1" i="1" u="heavy" dirty="0">
                <a:solidFill>
                  <a:prstClr val="black"/>
                </a:solidFill>
                <a:cs typeface="Calibri"/>
              </a:rPr>
              <a:t>x</a:t>
            </a:r>
            <a:r>
              <a:rPr b="1" i="1" u="heavy" spc="-5" dirty="0">
                <a:solidFill>
                  <a:prstClr val="black"/>
                </a:solidFill>
                <a:cs typeface="Calibri"/>
              </a:rPr>
              <a:t> </a:t>
            </a:r>
            <a:r>
              <a:rPr b="1" i="1" u="heavy" spc="-10" dirty="0">
                <a:solidFill>
                  <a:prstClr val="black"/>
                </a:solidFill>
                <a:cs typeface="Calibri"/>
              </a:rPr>
              <a:t>in plasma </a:t>
            </a:r>
            <a:r>
              <a:rPr b="1" i="1" u="heavy" spc="-5" dirty="0">
                <a:solidFill>
                  <a:prstClr val="black"/>
                </a:solidFill>
                <a:cs typeface="Calibri"/>
              </a:rPr>
              <a:t>le</a:t>
            </a:r>
            <a:r>
              <a:rPr b="1" i="1" u="heavy" dirty="0">
                <a:solidFill>
                  <a:prstClr val="black"/>
                </a:solidFill>
                <a:cs typeface="Calibri"/>
              </a:rPr>
              <a:t>nses</a:t>
            </a:r>
            <a:r>
              <a:rPr b="1" i="1" u="heavy" spc="10" dirty="0">
                <a:solidFill>
                  <a:prstClr val="black"/>
                </a:solidFill>
                <a:cs typeface="Calibri"/>
              </a:rPr>
              <a:t> </a:t>
            </a:r>
            <a:r>
              <a:rPr b="1" i="1" u="heavy" dirty="0">
                <a:solidFill>
                  <a:prstClr val="black"/>
                </a:solidFill>
                <a:cs typeface="Calibri"/>
              </a:rPr>
              <a:t>are</a:t>
            </a:r>
            <a:r>
              <a:rPr b="1" i="1" u="heavy" spc="15" dirty="0">
                <a:solidFill>
                  <a:prstClr val="black"/>
                </a:solidFill>
                <a:cs typeface="Calibri"/>
              </a:rPr>
              <a:t> </a:t>
            </a:r>
            <a:r>
              <a:rPr b="1" i="1" u="heavy" dirty="0">
                <a:solidFill>
                  <a:prstClr val="black"/>
                </a:solidFill>
                <a:cs typeface="Calibri"/>
              </a:rPr>
              <a:t>op</a:t>
            </a:r>
            <a:r>
              <a:rPr b="1" i="1" u="heavy" spc="-10" dirty="0">
                <a:solidFill>
                  <a:prstClr val="black"/>
                </a:solidFill>
                <a:cs typeface="Calibri"/>
              </a:rPr>
              <a:t>posi</a:t>
            </a:r>
            <a:r>
              <a:rPr b="1" i="1" u="heavy" spc="-25" dirty="0">
                <a:solidFill>
                  <a:prstClr val="black"/>
                </a:solidFill>
                <a:cs typeface="Calibri"/>
              </a:rPr>
              <a:t>t</a:t>
            </a:r>
            <a:r>
              <a:rPr b="1" i="1" u="heavy" dirty="0">
                <a:solidFill>
                  <a:prstClr val="black"/>
                </a:solidFill>
                <a:cs typeface="Calibri"/>
              </a:rPr>
              <a:t>e of</a:t>
            </a:r>
            <a:r>
              <a:rPr b="1" i="1" u="heavy" spc="15" dirty="0">
                <a:solidFill>
                  <a:prstClr val="black"/>
                </a:solidFill>
                <a:cs typeface="Calibri"/>
              </a:rPr>
              <a:t> </a:t>
            </a:r>
            <a:r>
              <a:rPr b="1" i="1" u="heavy" dirty="0">
                <a:solidFill>
                  <a:prstClr val="black"/>
                </a:solidFill>
                <a:cs typeface="Calibri"/>
              </a:rPr>
              <a:t>the</a:t>
            </a:r>
            <a:r>
              <a:rPr b="1" i="1" dirty="0">
                <a:solidFill>
                  <a:prstClr val="black"/>
                </a:solidFill>
                <a:cs typeface="Calibri"/>
              </a:rPr>
              <a:t> </a:t>
            </a:r>
            <a:r>
              <a:rPr b="1" i="1" u="heavy" spc="-25" dirty="0">
                <a:solidFill>
                  <a:prstClr val="black"/>
                </a:solidFill>
                <a:cs typeface="Calibri"/>
              </a:rPr>
              <a:t>t</a:t>
            </a:r>
            <a:r>
              <a:rPr b="1" i="1" u="heavy" dirty="0">
                <a:solidFill>
                  <a:prstClr val="black"/>
                </a:solidFill>
                <a:cs typeface="Calibri"/>
              </a:rPr>
              <a:t>e</a:t>
            </a:r>
            <a:r>
              <a:rPr b="1" i="1" u="heavy" spc="5" dirty="0">
                <a:solidFill>
                  <a:prstClr val="black"/>
                </a:solidFill>
                <a:cs typeface="Calibri"/>
              </a:rPr>
              <a:t>r</a:t>
            </a:r>
            <a:r>
              <a:rPr b="1" i="1" u="heavy" spc="-15" dirty="0">
                <a:solidFill>
                  <a:prstClr val="black"/>
                </a:solidFill>
                <a:cs typeface="Calibri"/>
              </a:rPr>
              <a:t>ms of</a:t>
            </a:r>
            <a:r>
              <a:rPr b="1" i="1" u="heavy" spc="20" dirty="0">
                <a:solidFill>
                  <a:prstClr val="black"/>
                </a:solidFill>
                <a:cs typeface="Calibri"/>
              </a:rPr>
              <a:t> </a:t>
            </a:r>
            <a:r>
              <a:rPr b="1" i="1" u="heavy" spc="-10" dirty="0">
                <a:solidFill>
                  <a:prstClr val="black"/>
                </a:solidFill>
                <a:cs typeface="Calibri"/>
              </a:rPr>
              <a:t>lenses</a:t>
            </a:r>
            <a:r>
              <a:rPr b="1" i="1" u="heavy" spc="10" dirty="0">
                <a:solidFill>
                  <a:prstClr val="black"/>
                </a:solidFill>
                <a:cs typeface="Calibri"/>
              </a:rPr>
              <a:t> </a:t>
            </a:r>
            <a:r>
              <a:rPr b="1" i="1" u="heavy" spc="-10" dirty="0">
                <a:solidFill>
                  <a:prstClr val="black"/>
                </a:solidFill>
                <a:cs typeface="Calibri"/>
              </a:rPr>
              <a:t>in o</a:t>
            </a:r>
            <a:r>
              <a:rPr b="1" i="1" u="heavy" spc="-15" dirty="0">
                <a:solidFill>
                  <a:prstClr val="black"/>
                </a:solidFill>
                <a:cs typeface="Calibri"/>
              </a:rPr>
              <a:t>p</a:t>
            </a:r>
            <a:r>
              <a:rPr b="1" i="1" u="heavy" spc="-10" dirty="0">
                <a:solidFill>
                  <a:prstClr val="black"/>
                </a:solidFill>
                <a:cs typeface="Calibri"/>
              </a:rPr>
              <a:t>tics.</a:t>
            </a:r>
            <a:endParaRPr>
              <a:solidFill>
                <a:prstClr val="black"/>
              </a:solidFill>
              <a:cs typeface="Calibri"/>
            </a:endParaRPr>
          </a:p>
        </p:txBody>
      </p:sp>
      <p:sp>
        <p:nvSpPr>
          <p:cNvPr id="6"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cs typeface="Calibri"/>
              </a:rPr>
              <a:t>D</a:t>
            </a:r>
            <a:r>
              <a:rPr sz="1200" spc="-125" dirty="0">
                <a:solidFill>
                  <a:srgbClr val="888888"/>
                </a:solidFill>
                <a:cs typeface="Calibri"/>
              </a:rPr>
              <a:t>r</a:t>
            </a:r>
            <a:r>
              <a:rPr sz="1200" dirty="0">
                <a:solidFill>
                  <a:srgbClr val="888888"/>
                </a:solidFill>
                <a:cs typeface="Calibri"/>
              </a:rPr>
              <a:t>.</a:t>
            </a:r>
            <a:r>
              <a:rPr sz="1200" spc="-15" dirty="0">
                <a:solidFill>
                  <a:srgbClr val="888888"/>
                </a:solidFill>
                <a:cs typeface="Calibri"/>
              </a:rPr>
              <a:t> </a:t>
            </a:r>
            <a:r>
              <a:rPr sz="1200" spc="-105" dirty="0">
                <a:solidFill>
                  <a:srgbClr val="888888"/>
                </a:solidFill>
                <a:cs typeface="Calibri"/>
              </a:rPr>
              <a:t>T</a:t>
            </a:r>
            <a:r>
              <a:rPr sz="1200" spc="-10" dirty="0">
                <a:solidFill>
                  <a:srgbClr val="888888"/>
                </a:solidFill>
                <a:cs typeface="Calibri"/>
              </a:rPr>
              <a:t>ed A</a:t>
            </a:r>
            <a:r>
              <a:rPr sz="1200" spc="5" dirty="0">
                <a:solidFill>
                  <a:srgbClr val="888888"/>
                </a:solidFill>
                <a:cs typeface="Calibri"/>
              </a:rPr>
              <a:t>n</a:t>
            </a:r>
            <a:r>
              <a:rPr sz="1200" dirty="0">
                <a:solidFill>
                  <a:srgbClr val="888888"/>
                </a:solidFill>
                <a:cs typeface="Calibri"/>
              </a:rPr>
              <a:t>d</a:t>
            </a:r>
            <a:r>
              <a:rPr sz="1200" spc="-10" dirty="0">
                <a:solidFill>
                  <a:srgbClr val="888888"/>
                </a:solidFill>
                <a:cs typeface="Calibri"/>
              </a:rPr>
              <a:t>e</a:t>
            </a:r>
            <a:r>
              <a:rPr sz="1200" spc="-25" dirty="0">
                <a:solidFill>
                  <a:srgbClr val="888888"/>
                </a:solidFill>
                <a:cs typeface="Calibri"/>
              </a:rPr>
              <a:t>r</a:t>
            </a:r>
            <a:r>
              <a:rPr sz="1200" dirty="0">
                <a:solidFill>
                  <a:srgbClr val="888888"/>
                </a:solidFill>
                <a:cs typeface="Calibri"/>
              </a:rPr>
              <a:t>so</a:t>
            </a:r>
            <a:r>
              <a:rPr sz="1200" spc="5" dirty="0">
                <a:solidFill>
                  <a:srgbClr val="888888"/>
                </a:solidFill>
                <a:cs typeface="Calibri"/>
              </a:rPr>
              <a:t>n</a:t>
            </a:r>
            <a:r>
              <a:rPr sz="1200" spc="-5" dirty="0">
                <a:solidFill>
                  <a:srgbClr val="888888"/>
                </a:solidFill>
                <a:cs typeface="Calibri"/>
              </a:rPr>
              <a:t>;</a:t>
            </a:r>
            <a:r>
              <a:rPr sz="1200" spc="-20" dirty="0">
                <a:solidFill>
                  <a:srgbClr val="888888"/>
                </a:solidFill>
                <a:cs typeface="Calibri"/>
              </a:rPr>
              <a:t> </a:t>
            </a:r>
            <a:r>
              <a:rPr sz="1200" spc="-5" dirty="0">
                <a:solidFill>
                  <a:srgbClr val="888888"/>
                </a:solidFill>
                <a:cs typeface="Calibri"/>
              </a:rPr>
              <a:t>H</a:t>
            </a:r>
            <a:r>
              <a:rPr sz="1200" dirty="0">
                <a:solidFill>
                  <a:srgbClr val="888888"/>
                </a:solidFill>
                <a:cs typeface="Calibri"/>
              </a:rPr>
              <a:t>ale</a:t>
            </a:r>
            <a:r>
              <a:rPr sz="1200" spc="-10" dirty="0">
                <a:solidFill>
                  <a:srgbClr val="888888"/>
                </a:solidFill>
                <a:cs typeface="Calibri"/>
              </a:rPr>
              <a:t>a</a:t>
            </a:r>
            <a:r>
              <a:rPr sz="1200" spc="-40" dirty="0">
                <a:solidFill>
                  <a:srgbClr val="888888"/>
                </a:solidFill>
                <a:cs typeface="Calibri"/>
              </a:rPr>
              <a:t>k</a:t>
            </a:r>
            <a:r>
              <a:rPr sz="1200" dirty="0">
                <a:solidFill>
                  <a:srgbClr val="888888"/>
                </a:solidFill>
                <a:cs typeface="Calibri"/>
              </a:rPr>
              <a:t>ala</a:t>
            </a:r>
            <a:r>
              <a:rPr sz="1200" spc="15" dirty="0">
                <a:solidFill>
                  <a:srgbClr val="888888"/>
                </a:solidFill>
                <a:cs typeface="Calibri"/>
              </a:rPr>
              <a:t> </a:t>
            </a:r>
            <a:r>
              <a:rPr sz="1200" dirty="0">
                <a:solidFill>
                  <a:srgbClr val="888888"/>
                </a:solidFill>
                <a:cs typeface="Calibri"/>
              </a:rPr>
              <a:t>R</a:t>
            </a:r>
            <a:r>
              <a:rPr sz="1200" spc="-10" dirty="0">
                <a:solidFill>
                  <a:srgbClr val="888888"/>
                </a:solidFill>
                <a:cs typeface="Calibri"/>
              </a:rPr>
              <a:t>&amp;</a:t>
            </a:r>
            <a:r>
              <a:rPr sz="1200" dirty="0">
                <a:solidFill>
                  <a:srgbClr val="888888"/>
                </a:solidFill>
                <a:cs typeface="Calibri"/>
              </a:rPr>
              <a:t>D</a:t>
            </a:r>
            <a:r>
              <a:rPr sz="1200" spc="-5" dirty="0">
                <a:solidFill>
                  <a:srgbClr val="888888"/>
                </a:solidFill>
                <a:cs typeface="Calibri"/>
              </a:rPr>
              <a:t>; P</a:t>
            </a:r>
            <a:r>
              <a:rPr sz="1200" spc="-25" dirty="0">
                <a:solidFill>
                  <a:srgbClr val="888888"/>
                </a:solidFill>
                <a:cs typeface="Calibri"/>
              </a:rPr>
              <a:t>r</a:t>
            </a:r>
            <a:r>
              <a:rPr sz="1200" dirty="0">
                <a:solidFill>
                  <a:srgbClr val="888888"/>
                </a:solidFill>
                <a:cs typeface="Calibri"/>
              </a:rPr>
              <a:t>op</a:t>
            </a:r>
            <a:r>
              <a:rPr sz="1200" spc="-5" dirty="0">
                <a:solidFill>
                  <a:srgbClr val="888888"/>
                </a:solidFill>
                <a:cs typeface="Calibri"/>
              </a:rPr>
              <a:t>ri</a:t>
            </a:r>
            <a:r>
              <a:rPr sz="1200" spc="-20" dirty="0">
                <a:solidFill>
                  <a:srgbClr val="888888"/>
                </a:solidFill>
                <a:cs typeface="Calibri"/>
              </a:rPr>
              <a:t>e</a:t>
            </a:r>
            <a:r>
              <a:rPr sz="1200" spc="-15" dirty="0">
                <a:solidFill>
                  <a:srgbClr val="888888"/>
                </a:solidFill>
                <a:cs typeface="Calibri"/>
              </a:rPr>
              <a:t>t</a:t>
            </a:r>
            <a:r>
              <a:rPr sz="1200" spc="-5" dirty="0">
                <a:solidFill>
                  <a:srgbClr val="888888"/>
                </a:solidFill>
                <a:cs typeface="Calibri"/>
              </a:rPr>
              <a:t>ary</a:t>
            </a:r>
            <a:endParaRPr sz="1200" dirty="0">
              <a:solidFill>
                <a:prstClr val="black"/>
              </a:solidFill>
              <a:cs typeface="Calibri"/>
            </a:endParaRPr>
          </a:p>
        </p:txBody>
      </p:sp>
    </p:spTree>
    <p:extLst>
      <p:ext uri="{BB962C8B-B14F-4D97-AF65-F5344CB8AC3E}">
        <p14:creationId xmlns:p14="http://schemas.microsoft.com/office/powerpoint/2010/main" val="219508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25400"/>
            <a:fld id="{81D60167-4931-47E6-BA6A-407CBD079E47}" type="slidenum">
              <a:rPr sz="1200" dirty="0" smtClean="0">
                <a:solidFill>
                  <a:srgbClr val="888888"/>
                </a:solidFill>
                <a:cs typeface="Calibri"/>
              </a:rPr>
              <a:pPr marL="25400"/>
              <a:t>8</a:t>
            </a:fld>
            <a:endParaRPr sz="1200">
              <a:solidFill>
                <a:prstClr val="black"/>
              </a:solidFill>
              <a:cs typeface="Calibri"/>
            </a:endParaRPr>
          </a:p>
        </p:txBody>
      </p:sp>
      <p:sp>
        <p:nvSpPr>
          <p:cNvPr id="2" name="object 2"/>
          <p:cNvSpPr txBox="1">
            <a:spLocks noGrp="1"/>
          </p:cNvSpPr>
          <p:nvPr>
            <p:ph type="title"/>
          </p:nvPr>
        </p:nvSpPr>
        <p:spPr>
          <a:prstGeom prst="rect">
            <a:avLst/>
          </a:prstGeom>
        </p:spPr>
        <p:txBody>
          <a:bodyPr vert="horz" wrap="square" lIns="0" tIns="115189" rIns="0" bIns="0" rtlCol="0">
            <a:noAutofit/>
          </a:bodyPr>
          <a:lstStyle/>
          <a:p>
            <a:pPr marL="164465">
              <a:lnSpc>
                <a:spcPts val="5015"/>
              </a:lnSpc>
            </a:pPr>
            <a:r>
              <a:rPr sz="4400" spc="-30" dirty="0" smtClean="0">
                <a:latin typeface="Calibri Light"/>
                <a:cs typeface="Calibri Light"/>
              </a:rPr>
              <a:t>Be</a:t>
            </a:r>
            <a:r>
              <a:rPr sz="4400" spc="-35" dirty="0" smtClean="0">
                <a:latin typeface="Calibri Light"/>
                <a:cs typeface="Calibri Light"/>
              </a:rPr>
              <a:t>a</a:t>
            </a:r>
            <a:r>
              <a:rPr sz="4400" spc="0" dirty="0" smtClean="0">
                <a:latin typeface="Calibri Light"/>
                <a:cs typeface="Calibri Light"/>
              </a:rPr>
              <a:t>m</a:t>
            </a:r>
            <a:r>
              <a:rPr sz="4400" spc="-120" dirty="0" smtClean="0">
                <a:latin typeface="Calibri Light"/>
                <a:cs typeface="Calibri Light"/>
              </a:rPr>
              <a:t> </a:t>
            </a:r>
            <a:r>
              <a:rPr sz="4400" spc="-25" dirty="0" smtClean="0">
                <a:latin typeface="Calibri Light"/>
                <a:cs typeface="Calibri Light"/>
              </a:rPr>
              <a:t>L</a:t>
            </a:r>
            <a:r>
              <a:rPr sz="4400" spc="-30" dirty="0" smtClean="0">
                <a:latin typeface="Calibri Light"/>
                <a:cs typeface="Calibri Light"/>
              </a:rPr>
              <a:t>e</a:t>
            </a:r>
            <a:r>
              <a:rPr sz="4400" spc="-35" dirty="0" smtClean="0">
                <a:latin typeface="Calibri Light"/>
                <a:cs typeface="Calibri Light"/>
              </a:rPr>
              <a:t>ns</a:t>
            </a:r>
            <a:r>
              <a:rPr sz="4400" spc="-40" dirty="0" smtClean="0">
                <a:latin typeface="Calibri Light"/>
                <a:cs typeface="Calibri Light"/>
              </a:rPr>
              <a:t>i</a:t>
            </a:r>
            <a:r>
              <a:rPr sz="4400" spc="-45" dirty="0" smtClean="0">
                <a:latin typeface="Calibri Light"/>
                <a:cs typeface="Calibri Light"/>
              </a:rPr>
              <a:t>n</a:t>
            </a:r>
            <a:r>
              <a:rPr sz="4400" spc="0" dirty="0" smtClean="0">
                <a:latin typeface="Calibri Light"/>
                <a:cs typeface="Calibri Light"/>
              </a:rPr>
              <a:t>g</a:t>
            </a:r>
            <a:r>
              <a:rPr sz="4400" spc="-95" dirty="0" smtClean="0">
                <a:latin typeface="Calibri Light"/>
                <a:cs typeface="Calibri Light"/>
              </a:rPr>
              <a:t> </a:t>
            </a:r>
            <a:r>
              <a:rPr sz="4400" spc="-35" dirty="0" smtClean="0">
                <a:latin typeface="Calibri Light"/>
                <a:cs typeface="Calibri Light"/>
              </a:rPr>
              <a:t>an</a:t>
            </a:r>
            <a:r>
              <a:rPr sz="4400" spc="0" dirty="0" smtClean="0">
                <a:latin typeface="Calibri Light"/>
                <a:cs typeface="Calibri Light"/>
              </a:rPr>
              <a:t>d</a:t>
            </a:r>
            <a:r>
              <a:rPr sz="4400" spc="-90" dirty="0" smtClean="0">
                <a:latin typeface="Calibri Light"/>
                <a:cs typeface="Calibri Light"/>
              </a:rPr>
              <a:t> </a:t>
            </a:r>
            <a:r>
              <a:rPr sz="4400" spc="-25" dirty="0" smtClean="0">
                <a:latin typeface="Calibri Light"/>
                <a:cs typeface="Calibri Light"/>
              </a:rPr>
              <a:t>S</a:t>
            </a:r>
            <a:r>
              <a:rPr sz="4400" spc="-85" dirty="0" smtClean="0">
                <a:latin typeface="Calibri Light"/>
                <a:cs typeface="Calibri Light"/>
              </a:rPr>
              <a:t>t</a:t>
            </a:r>
            <a:r>
              <a:rPr sz="4400" spc="-30" dirty="0" smtClean="0">
                <a:latin typeface="Calibri Light"/>
                <a:cs typeface="Calibri Light"/>
              </a:rPr>
              <a:t>eer</a:t>
            </a:r>
            <a:r>
              <a:rPr sz="4400" spc="-40" dirty="0" smtClean="0">
                <a:latin typeface="Calibri Light"/>
                <a:cs typeface="Calibri Light"/>
              </a:rPr>
              <a:t>i</a:t>
            </a:r>
            <a:r>
              <a:rPr sz="4400" spc="-45" dirty="0" smtClean="0">
                <a:latin typeface="Calibri Light"/>
                <a:cs typeface="Calibri Light"/>
              </a:rPr>
              <a:t>n</a:t>
            </a:r>
            <a:r>
              <a:rPr sz="4400" spc="0" dirty="0" smtClean="0">
                <a:latin typeface="Calibri Light"/>
                <a:cs typeface="Calibri Light"/>
              </a:rPr>
              <a:t>g</a:t>
            </a:r>
            <a:r>
              <a:rPr sz="4400" spc="-95" dirty="0" smtClean="0">
                <a:latin typeface="Calibri Light"/>
                <a:cs typeface="Calibri Light"/>
              </a:rPr>
              <a:t> </a:t>
            </a:r>
            <a:r>
              <a:rPr sz="4400" spc="-45" dirty="0" smtClean="0">
                <a:latin typeface="Calibri Light"/>
                <a:cs typeface="Calibri Light"/>
              </a:rPr>
              <a:t>w</a:t>
            </a:r>
            <a:r>
              <a:rPr sz="4400" spc="-25" dirty="0" smtClean="0">
                <a:latin typeface="Calibri Light"/>
                <a:cs typeface="Calibri Light"/>
              </a:rPr>
              <a:t>i</a:t>
            </a:r>
            <a:r>
              <a:rPr sz="4400" spc="-45" dirty="0" smtClean="0">
                <a:latin typeface="Calibri Light"/>
                <a:cs typeface="Calibri Light"/>
              </a:rPr>
              <a:t>t</a:t>
            </a:r>
            <a:r>
              <a:rPr sz="4400" spc="0" dirty="0" smtClean="0">
                <a:latin typeface="Calibri Light"/>
                <a:cs typeface="Calibri Light"/>
              </a:rPr>
              <a:t>h</a:t>
            </a:r>
            <a:endParaRPr sz="4400">
              <a:latin typeface="Calibri Light"/>
              <a:cs typeface="Calibri Light"/>
            </a:endParaRPr>
          </a:p>
          <a:p>
            <a:pPr marL="164465">
              <a:lnSpc>
                <a:spcPts val="5015"/>
              </a:lnSpc>
            </a:pPr>
            <a:r>
              <a:rPr sz="4400" spc="-114" dirty="0" smtClean="0">
                <a:latin typeface="Calibri Light"/>
                <a:cs typeface="Calibri Light"/>
              </a:rPr>
              <a:t>R</a:t>
            </a:r>
            <a:r>
              <a:rPr sz="4400" spc="-80" dirty="0" smtClean="0">
                <a:latin typeface="Calibri Light"/>
                <a:cs typeface="Calibri Light"/>
              </a:rPr>
              <a:t>e</a:t>
            </a:r>
            <a:r>
              <a:rPr sz="4400" spc="-25" dirty="0" smtClean="0">
                <a:latin typeface="Calibri Light"/>
                <a:cs typeface="Calibri Light"/>
              </a:rPr>
              <a:t>f</a:t>
            </a:r>
            <a:r>
              <a:rPr sz="4400" spc="-114" dirty="0" smtClean="0">
                <a:latin typeface="Calibri Light"/>
                <a:cs typeface="Calibri Light"/>
              </a:rPr>
              <a:t>r</a:t>
            </a:r>
            <a:r>
              <a:rPr sz="4400" spc="-35" dirty="0" smtClean="0">
                <a:latin typeface="Calibri Light"/>
                <a:cs typeface="Calibri Light"/>
              </a:rPr>
              <a:t>a</a:t>
            </a:r>
            <a:r>
              <a:rPr sz="4400" spc="-40" dirty="0" smtClean="0">
                <a:latin typeface="Calibri Light"/>
                <a:cs typeface="Calibri Light"/>
              </a:rPr>
              <a:t>c</a:t>
            </a:r>
            <a:r>
              <a:rPr sz="4400" spc="-25" dirty="0" smtClean="0">
                <a:latin typeface="Calibri Light"/>
                <a:cs typeface="Calibri Light"/>
              </a:rPr>
              <a:t>t</a:t>
            </a:r>
            <a:r>
              <a:rPr sz="4400" spc="-30" dirty="0" smtClean="0">
                <a:latin typeface="Calibri Light"/>
                <a:cs typeface="Calibri Light"/>
              </a:rPr>
              <a:t>i</a:t>
            </a:r>
            <a:r>
              <a:rPr sz="4400" spc="-55" dirty="0" smtClean="0">
                <a:latin typeface="Calibri Light"/>
                <a:cs typeface="Calibri Light"/>
              </a:rPr>
              <a:t>o</a:t>
            </a:r>
            <a:r>
              <a:rPr sz="4400" spc="0" dirty="0" smtClean="0">
                <a:latin typeface="Calibri Light"/>
                <a:cs typeface="Calibri Light"/>
              </a:rPr>
              <a:t>n</a:t>
            </a:r>
            <a:endParaRPr sz="4400">
              <a:latin typeface="Calibri Light"/>
              <a:cs typeface="Calibri Light"/>
            </a:endParaRPr>
          </a:p>
        </p:txBody>
      </p:sp>
      <p:sp>
        <p:nvSpPr>
          <p:cNvPr id="3" name="object 3"/>
          <p:cNvSpPr txBox="1"/>
          <p:nvPr/>
        </p:nvSpPr>
        <p:spPr>
          <a:xfrm>
            <a:off x="707542" y="1805685"/>
            <a:ext cx="7592695" cy="3898900"/>
          </a:xfrm>
          <a:prstGeom prst="rect">
            <a:avLst/>
          </a:prstGeom>
        </p:spPr>
        <p:txBody>
          <a:bodyPr vert="horz" wrap="square" lIns="0" tIns="0" rIns="0" bIns="0" rtlCol="0">
            <a:noAutofit/>
          </a:bodyPr>
          <a:lstStyle/>
          <a:p>
            <a:pPr marL="241300" indent="-228600">
              <a:buFont typeface="Arial"/>
              <a:buChar char="•"/>
              <a:tabLst>
                <a:tab pos="241300" algn="l"/>
              </a:tabLst>
            </a:pPr>
            <a:r>
              <a:rPr sz="2800" spc="-140" dirty="0">
                <a:solidFill>
                  <a:prstClr val="black"/>
                </a:solidFill>
                <a:cs typeface="Calibri"/>
              </a:rPr>
              <a:t>W</a:t>
            </a:r>
            <a:r>
              <a:rPr sz="2800" spc="-15" dirty="0">
                <a:solidFill>
                  <a:prstClr val="black"/>
                </a:solidFill>
                <a:cs typeface="Calibri"/>
              </a:rPr>
              <a:t>e h</a:t>
            </a:r>
            <a:r>
              <a:rPr sz="2800" spc="-65" dirty="0">
                <a:solidFill>
                  <a:prstClr val="black"/>
                </a:solidFill>
                <a:cs typeface="Calibri"/>
              </a:rPr>
              <a:t>a</a:t>
            </a:r>
            <a:r>
              <a:rPr sz="2800" spc="-45" dirty="0">
                <a:solidFill>
                  <a:prstClr val="black"/>
                </a:solidFill>
                <a:cs typeface="Calibri"/>
              </a:rPr>
              <a:t>v</a:t>
            </a:r>
            <a:r>
              <a:rPr sz="2800" spc="-15" dirty="0">
                <a:solidFill>
                  <a:prstClr val="black"/>
                </a:solidFill>
                <a:cs typeface="Calibri"/>
              </a:rPr>
              <a:t>e</a:t>
            </a:r>
            <a:r>
              <a:rPr sz="2800" spc="10" dirty="0">
                <a:solidFill>
                  <a:prstClr val="black"/>
                </a:solidFill>
                <a:cs typeface="Calibri"/>
              </a:rPr>
              <a:t> </a:t>
            </a:r>
            <a:r>
              <a:rPr sz="2800" spc="-15" dirty="0">
                <a:solidFill>
                  <a:prstClr val="black"/>
                </a:solidFill>
                <a:cs typeface="Calibri"/>
              </a:rPr>
              <a:t>bu</a:t>
            </a:r>
            <a:r>
              <a:rPr sz="2800" spc="-25" dirty="0">
                <a:solidFill>
                  <a:prstClr val="black"/>
                </a:solidFill>
                <a:cs typeface="Calibri"/>
              </a:rPr>
              <a:t>i</a:t>
            </a:r>
            <a:r>
              <a:rPr sz="2800" spc="-10" dirty="0">
                <a:solidFill>
                  <a:prstClr val="black"/>
                </a:solidFill>
                <a:cs typeface="Calibri"/>
              </a:rPr>
              <a:t>lt</a:t>
            </a:r>
            <a:r>
              <a:rPr sz="2800" spc="15" dirty="0">
                <a:solidFill>
                  <a:prstClr val="black"/>
                </a:solidFill>
                <a:cs typeface="Calibri"/>
              </a:rPr>
              <a:t> </a:t>
            </a:r>
            <a:r>
              <a:rPr sz="2800" spc="-15" dirty="0">
                <a:solidFill>
                  <a:prstClr val="black"/>
                </a:solidFill>
                <a:cs typeface="Calibri"/>
              </a:rPr>
              <a:t>the</a:t>
            </a:r>
            <a:r>
              <a:rPr sz="2800" spc="15" dirty="0">
                <a:solidFill>
                  <a:prstClr val="black"/>
                </a:solidFill>
                <a:cs typeface="Calibri"/>
              </a:rPr>
              <a:t> </a:t>
            </a:r>
            <a:r>
              <a:rPr sz="2800" spc="-75" dirty="0">
                <a:solidFill>
                  <a:prstClr val="black"/>
                </a:solidFill>
                <a:cs typeface="Calibri"/>
              </a:rPr>
              <a:t>f</a:t>
            </a:r>
            <a:r>
              <a:rPr sz="2800" spc="-15" dirty="0">
                <a:solidFill>
                  <a:prstClr val="black"/>
                </a:solidFill>
                <a:cs typeface="Calibri"/>
              </a:rPr>
              <a:t>ocusing</a:t>
            </a:r>
            <a:r>
              <a:rPr sz="2800" spc="15" dirty="0">
                <a:solidFill>
                  <a:prstClr val="black"/>
                </a:solidFill>
                <a:cs typeface="Calibri"/>
              </a:rPr>
              <a:t> </a:t>
            </a:r>
            <a:r>
              <a:rPr sz="2800" spc="-15" dirty="0">
                <a:solidFill>
                  <a:prstClr val="black"/>
                </a:solidFill>
                <a:cs typeface="Calibri"/>
              </a:rPr>
              <a:t>s</a:t>
            </a:r>
            <a:r>
              <a:rPr sz="2800" spc="-30" dirty="0">
                <a:solidFill>
                  <a:prstClr val="black"/>
                </a:solidFill>
                <a:cs typeface="Calibri"/>
              </a:rPr>
              <a:t>e</a:t>
            </a:r>
            <a:r>
              <a:rPr sz="2800" spc="-5" dirty="0">
                <a:solidFill>
                  <a:prstClr val="black"/>
                </a:solidFill>
                <a:cs typeface="Calibri"/>
              </a:rPr>
              <a:t>t</a:t>
            </a:r>
            <a:r>
              <a:rPr sz="2800" spc="-20" dirty="0">
                <a:solidFill>
                  <a:prstClr val="black"/>
                </a:solidFill>
                <a:cs typeface="Calibri"/>
              </a:rPr>
              <a:t>-u</a:t>
            </a:r>
            <a:r>
              <a:rPr sz="2800" spc="-15" dirty="0">
                <a:solidFill>
                  <a:prstClr val="black"/>
                </a:solidFill>
                <a:cs typeface="Calibri"/>
              </a:rPr>
              <a:t>p</a:t>
            </a:r>
            <a:r>
              <a:rPr sz="2800" spc="35" dirty="0">
                <a:solidFill>
                  <a:prstClr val="black"/>
                </a:solidFill>
                <a:cs typeface="Calibri"/>
              </a:rPr>
              <a:t> </a:t>
            </a:r>
            <a:r>
              <a:rPr sz="2800" spc="-75" dirty="0">
                <a:solidFill>
                  <a:prstClr val="black"/>
                </a:solidFill>
                <a:cs typeface="Calibri"/>
              </a:rPr>
              <a:t>f</a:t>
            </a:r>
            <a:r>
              <a:rPr sz="2800" spc="-15" dirty="0">
                <a:solidFill>
                  <a:prstClr val="black"/>
                </a:solidFill>
                <a:cs typeface="Calibri"/>
              </a:rPr>
              <a:t>or</a:t>
            </a:r>
            <a:r>
              <a:rPr sz="2800" spc="-5" dirty="0">
                <a:solidFill>
                  <a:prstClr val="black"/>
                </a:solidFill>
                <a:cs typeface="Calibri"/>
              </a:rPr>
              <a:t> </a:t>
            </a:r>
            <a:r>
              <a:rPr sz="2800" spc="-20" dirty="0">
                <a:solidFill>
                  <a:prstClr val="black"/>
                </a:solidFill>
                <a:cs typeface="Calibri"/>
              </a:rPr>
              <a:t>beam</a:t>
            </a:r>
            <a:r>
              <a:rPr sz="2800" spc="15" dirty="0">
                <a:solidFill>
                  <a:prstClr val="black"/>
                </a:solidFill>
                <a:cs typeface="Calibri"/>
              </a:rPr>
              <a:t> </a:t>
            </a:r>
            <a:r>
              <a:rPr sz="2800" spc="-15" dirty="0">
                <a:solidFill>
                  <a:prstClr val="black"/>
                </a:solidFill>
                <a:cs typeface="Calibri"/>
              </a:rPr>
              <a:t>sh</a:t>
            </a:r>
            <a:r>
              <a:rPr sz="2800" spc="-35" dirty="0">
                <a:solidFill>
                  <a:prstClr val="black"/>
                </a:solidFill>
                <a:cs typeface="Calibri"/>
              </a:rPr>
              <a:t>o</a:t>
            </a:r>
            <a:r>
              <a:rPr sz="2800" spc="-15" dirty="0">
                <a:solidFill>
                  <a:prstClr val="black"/>
                </a:solidFill>
                <a:cs typeface="Calibri"/>
              </a:rPr>
              <a:t>wn.</a:t>
            </a:r>
            <a:endParaRPr sz="2800">
              <a:solidFill>
                <a:prstClr val="black"/>
              </a:solidFill>
              <a:cs typeface="Calibri"/>
            </a:endParaRPr>
          </a:p>
          <a:p>
            <a:pPr>
              <a:lnSpc>
                <a:spcPts val="1000"/>
              </a:lnSpc>
              <a:spcBef>
                <a:spcPts val="11"/>
              </a:spcBef>
              <a:buFont typeface="Arial"/>
              <a:buChar char="•"/>
            </a:pPr>
            <a:endParaRPr sz="1000">
              <a:solidFill>
                <a:prstClr val="black"/>
              </a:solidFill>
            </a:endParaRPr>
          </a:p>
          <a:p>
            <a:pPr marL="241300" marR="418465" indent="-228600">
              <a:lnSpc>
                <a:spcPct val="90000"/>
              </a:lnSpc>
              <a:buFont typeface="Arial"/>
              <a:buChar char="•"/>
              <a:tabLst>
                <a:tab pos="241300" algn="l"/>
              </a:tabLst>
            </a:pPr>
            <a:r>
              <a:rPr sz="2800" spc="-20" dirty="0">
                <a:solidFill>
                  <a:prstClr val="black"/>
                </a:solidFill>
                <a:cs typeface="Calibri"/>
              </a:rPr>
              <a:t>A</a:t>
            </a:r>
            <a:r>
              <a:rPr sz="2800" spc="15" dirty="0">
                <a:solidFill>
                  <a:prstClr val="black"/>
                </a:solidFill>
                <a:cs typeface="Calibri"/>
              </a:rPr>
              <a:t> </a:t>
            </a:r>
            <a:r>
              <a:rPr sz="2800" spc="-15" dirty="0">
                <a:solidFill>
                  <a:prstClr val="black"/>
                </a:solidFill>
                <a:cs typeface="Calibri"/>
              </a:rPr>
              <a:t>24</a:t>
            </a:r>
            <a:r>
              <a:rPr sz="2800" spc="5" dirty="0">
                <a:solidFill>
                  <a:prstClr val="black"/>
                </a:solidFill>
                <a:cs typeface="Calibri"/>
              </a:rPr>
              <a:t> </a:t>
            </a:r>
            <a:r>
              <a:rPr sz="2800" spc="-15" dirty="0">
                <a:solidFill>
                  <a:prstClr val="black"/>
                </a:solidFill>
                <a:cs typeface="Calibri"/>
              </a:rPr>
              <a:t>GHz, 5</a:t>
            </a:r>
            <a:r>
              <a:rPr sz="2800" spc="15" dirty="0">
                <a:solidFill>
                  <a:prstClr val="black"/>
                </a:solidFill>
                <a:cs typeface="Calibri"/>
              </a:rPr>
              <a:t> </a:t>
            </a:r>
            <a:r>
              <a:rPr sz="2800" spc="-30" dirty="0">
                <a:solidFill>
                  <a:prstClr val="black"/>
                </a:solidFill>
                <a:cs typeface="Calibri"/>
              </a:rPr>
              <a:t>m</a:t>
            </a:r>
            <a:r>
              <a:rPr sz="2800" spc="-25" dirty="0">
                <a:solidFill>
                  <a:prstClr val="black"/>
                </a:solidFill>
                <a:cs typeface="Calibri"/>
              </a:rPr>
              <a:t>W</a:t>
            </a:r>
            <a:r>
              <a:rPr sz="2800" spc="10" dirty="0">
                <a:solidFill>
                  <a:prstClr val="black"/>
                </a:solidFill>
                <a:cs typeface="Calibri"/>
              </a:rPr>
              <a:t> </a:t>
            </a:r>
            <a:r>
              <a:rPr sz="2800" spc="-20" dirty="0">
                <a:solidFill>
                  <a:prstClr val="black"/>
                </a:solidFill>
                <a:cs typeface="Calibri"/>
              </a:rPr>
              <a:t>Gu</a:t>
            </a:r>
            <a:r>
              <a:rPr sz="2800" spc="-30" dirty="0">
                <a:solidFill>
                  <a:prstClr val="black"/>
                </a:solidFill>
                <a:cs typeface="Calibri"/>
              </a:rPr>
              <a:t>n</a:t>
            </a:r>
            <a:r>
              <a:rPr sz="2800" dirty="0">
                <a:solidFill>
                  <a:prstClr val="black"/>
                </a:solidFill>
                <a:cs typeface="Calibri"/>
              </a:rPr>
              <a:t>n</a:t>
            </a:r>
            <a:r>
              <a:rPr sz="2800" spc="25" dirty="0">
                <a:solidFill>
                  <a:prstClr val="black"/>
                </a:solidFill>
                <a:cs typeface="Calibri"/>
              </a:rPr>
              <a:t> </a:t>
            </a:r>
            <a:r>
              <a:rPr sz="2800" dirty="0">
                <a:solidFill>
                  <a:prstClr val="black"/>
                </a:solidFill>
                <a:cs typeface="Calibri"/>
              </a:rPr>
              <a:t>d</a:t>
            </a:r>
            <a:r>
              <a:rPr sz="2800" spc="-15" dirty="0">
                <a:solidFill>
                  <a:prstClr val="black"/>
                </a:solidFill>
                <a:cs typeface="Calibri"/>
              </a:rPr>
              <a:t>iode</a:t>
            </a:r>
            <a:r>
              <a:rPr sz="2800" spc="5" dirty="0">
                <a:solidFill>
                  <a:prstClr val="black"/>
                </a:solidFill>
                <a:cs typeface="Calibri"/>
              </a:rPr>
              <a:t> </a:t>
            </a:r>
            <a:r>
              <a:rPr sz="2800" dirty="0">
                <a:solidFill>
                  <a:prstClr val="black"/>
                </a:solidFill>
                <a:cs typeface="Calibri"/>
              </a:rPr>
              <a:t>is </a:t>
            </a:r>
            <a:r>
              <a:rPr sz="2800" spc="-15" dirty="0">
                <a:solidFill>
                  <a:prstClr val="black"/>
                </a:solidFill>
                <a:cs typeface="Calibri"/>
              </a:rPr>
              <a:t>us</a:t>
            </a:r>
            <a:r>
              <a:rPr sz="2800" spc="-25" dirty="0">
                <a:solidFill>
                  <a:prstClr val="black"/>
                </a:solidFill>
                <a:cs typeface="Calibri"/>
              </a:rPr>
              <a:t>e</a:t>
            </a:r>
            <a:r>
              <a:rPr sz="2800" dirty="0">
                <a:solidFill>
                  <a:prstClr val="black"/>
                </a:solidFill>
                <a:cs typeface="Calibri"/>
              </a:rPr>
              <a:t>d</a:t>
            </a:r>
            <a:r>
              <a:rPr sz="2800" spc="15" dirty="0">
                <a:solidFill>
                  <a:prstClr val="black"/>
                </a:solidFill>
                <a:cs typeface="Calibri"/>
              </a:rPr>
              <a:t> </a:t>
            </a:r>
            <a:r>
              <a:rPr sz="2800" spc="-15" dirty="0">
                <a:solidFill>
                  <a:prstClr val="black"/>
                </a:solidFill>
                <a:cs typeface="Calibri"/>
              </a:rPr>
              <a:t>as</a:t>
            </a:r>
            <a:r>
              <a:rPr sz="2800" spc="10" dirty="0">
                <a:solidFill>
                  <a:prstClr val="black"/>
                </a:solidFill>
                <a:cs typeface="Calibri"/>
              </a:rPr>
              <a:t> </a:t>
            </a:r>
            <a:r>
              <a:rPr sz="2800" spc="-15" dirty="0">
                <a:solidFill>
                  <a:prstClr val="black"/>
                </a:solidFill>
                <a:cs typeface="Calibri"/>
              </a:rPr>
              <a:t>the m</a:t>
            </a:r>
            <a:r>
              <a:rPr sz="2800" spc="-20" dirty="0">
                <a:solidFill>
                  <a:prstClr val="black"/>
                </a:solidFill>
                <a:cs typeface="Calibri"/>
              </a:rPr>
              <a:t>i</a:t>
            </a:r>
            <a:r>
              <a:rPr sz="2800" spc="-15" dirty="0">
                <a:solidFill>
                  <a:prstClr val="black"/>
                </a:solidFill>
                <a:cs typeface="Calibri"/>
              </a:rPr>
              <a:t>c</a:t>
            </a:r>
            <a:r>
              <a:rPr sz="2800" spc="-60" dirty="0">
                <a:solidFill>
                  <a:prstClr val="black"/>
                </a:solidFill>
                <a:cs typeface="Calibri"/>
              </a:rPr>
              <a:t>r</a:t>
            </a:r>
            <a:r>
              <a:rPr sz="2800" spc="-25" dirty="0">
                <a:solidFill>
                  <a:prstClr val="black"/>
                </a:solidFill>
                <a:cs typeface="Calibri"/>
              </a:rPr>
              <a:t>o</a:t>
            </a:r>
            <a:r>
              <a:rPr sz="2800" spc="-55" dirty="0">
                <a:solidFill>
                  <a:prstClr val="black"/>
                </a:solidFill>
                <a:cs typeface="Calibri"/>
              </a:rPr>
              <a:t>w</a:t>
            </a:r>
            <a:r>
              <a:rPr sz="2800" spc="-60" dirty="0">
                <a:solidFill>
                  <a:prstClr val="black"/>
                </a:solidFill>
                <a:cs typeface="Calibri"/>
              </a:rPr>
              <a:t>a</a:t>
            </a:r>
            <a:r>
              <a:rPr sz="2800" spc="-45" dirty="0">
                <a:solidFill>
                  <a:prstClr val="black"/>
                </a:solidFill>
                <a:cs typeface="Calibri"/>
              </a:rPr>
              <a:t>v</a:t>
            </a:r>
            <a:r>
              <a:rPr sz="2800" spc="-15" dirty="0">
                <a:solidFill>
                  <a:prstClr val="black"/>
                </a:solidFill>
                <a:cs typeface="Calibri"/>
              </a:rPr>
              <a:t>e sou</a:t>
            </a:r>
            <a:r>
              <a:rPr sz="2800" spc="-55" dirty="0">
                <a:solidFill>
                  <a:prstClr val="black"/>
                </a:solidFill>
                <a:cs typeface="Calibri"/>
              </a:rPr>
              <a:t>r</a:t>
            </a:r>
            <a:r>
              <a:rPr sz="2800" spc="-15" dirty="0">
                <a:solidFill>
                  <a:prstClr val="black"/>
                </a:solidFill>
                <a:cs typeface="Calibri"/>
              </a:rPr>
              <a:t>ce</a:t>
            </a:r>
            <a:r>
              <a:rPr sz="2800" spc="20" dirty="0">
                <a:solidFill>
                  <a:prstClr val="black"/>
                </a:solidFill>
                <a:cs typeface="Calibri"/>
              </a:rPr>
              <a:t> </a:t>
            </a:r>
            <a:r>
              <a:rPr sz="2800" spc="-15" dirty="0">
                <a:solidFill>
                  <a:prstClr val="black"/>
                </a:solidFill>
                <a:cs typeface="Calibri"/>
              </a:rPr>
              <a:t>with</a:t>
            </a:r>
            <a:r>
              <a:rPr sz="2800" spc="5" dirty="0">
                <a:solidFill>
                  <a:prstClr val="black"/>
                </a:solidFill>
                <a:cs typeface="Calibri"/>
              </a:rPr>
              <a:t> </a:t>
            </a:r>
            <a:r>
              <a:rPr sz="2800" spc="-15" dirty="0">
                <a:solidFill>
                  <a:prstClr val="black"/>
                </a:solidFill>
                <a:cs typeface="Calibri"/>
              </a:rPr>
              <a:t>the</a:t>
            </a:r>
            <a:r>
              <a:rPr sz="2800" spc="5" dirty="0">
                <a:solidFill>
                  <a:prstClr val="black"/>
                </a:solidFill>
                <a:cs typeface="Calibri"/>
              </a:rPr>
              <a:t> </a:t>
            </a:r>
            <a:r>
              <a:rPr sz="2800" spc="-15" dirty="0">
                <a:solidFill>
                  <a:prstClr val="black"/>
                </a:solidFill>
                <a:cs typeface="Calibri"/>
              </a:rPr>
              <a:t>sig</a:t>
            </a:r>
            <a:r>
              <a:rPr sz="2800" spc="-25" dirty="0">
                <a:solidFill>
                  <a:prstClr val="black"/>
                </a:solidFill>
                <a:cs typeface="Calibri"/>
              </a:rPr>
              <a:t>n</a:t>
            </a:r>
            <a:r>
              <a:rPr sz="2800" spc="-10" dirty="0">
                <a:solidFill>
                  <a:prstClr val="black"/>
                </a:solidFill>
                <a:cs typeface="Calibri"/>
              </a:rPr>
              <a:t>al</a:t>
            </a:r>
            <a:r>
              <a:rPr sz="2800" spc="10" dirty="0">
                <a:solidFill>
                  <a:prstClr val="black"/>
                </a:solidFill>
                <a:cs typeface="Calibri"/>
              </a:rPr>
              <a:t> </a:t>
            </a:r>
            <a:r>
              <a:rPr sz="2800" spc="-75" dirty="0">
                <a:solidFill>
                  <a:prstClr val="black"/>
                </a:solidFill>
                <a:cs typeface="Calibri"/>
              </a:rPr>
              <a:t>r</a:t>
            </a:r>
            <a:r>
              <a:rPr sz="2800" spc="-15" dirty="0">
                <a:solidFill>
                  <a:prstClr val="black"/>
                </a:solidFill>
                <a:cs typeface="Calibri"/>
              </a:rPr>
              <a:t>adi</a:t>
            </a:r>
            <a:r>
              <a:rPr sz="2800" spc="-40" dirty="0">
                <a:solidFill>
                  <a:prstClr val="black"/>
                </a:solidFill>
                <a:cs typeface="Calibri"/>
              </a:rPr>
              <a:t>a</a:t>
            </a:r>
            <a:r>
              <a:rPr sz="2800" spc="-10" dirty="0">
                <a:solidFill>
                  <a:prstClr val="black"/>
                </a:solidFill>
                <a:cs typeface="Calibri"/>
              </a:rPr>
              <a:t>ti</a:t>
            </a:r>
            <a:r>
              <a:rPr sz="2800" spc="-30" dirty="0">
                <a:solidFill>
                  <a:prstClr val="black"/>
                </a:solidFill>
                <a:cs typeface="Calibri"/>
              </a:rPr>
              <a:t>n</a:t>
            </a:r>
            <a:r>
              <a:rPr sz="2800" spc="-15" dirty="0">
                <a:solidFill>
                  <a:prstClr val="black"/>
                </a:solidFill>
                <a:cs typeface="Calibri"/>
              </a:rPr>
              <a:t>g</a:t>
            </a:r>
            <a:r>
              <a:rPr sz="2800" spc="15" dirty="0">
                <a:solidFill>
                  <a:prstClr val="black"/>
                </a:solidFill>
                <a:cs typeface="Calibri"/>
              </a:rPr>
              <a:t> </a:t>
            </a:r>
            <a:r>
              <a:rPr sz="2800" spc="-10" dirty="0">
                <a:solidFill>
                  <a:prstClr val="black"/>
                </a:solidFill>
                <a:cs typeface="Calibri"/>
              </a:rPr>
              <a:t>f</a:t>
            </a:r>
            <a:r>
              <a:rPr sz="2800" spc="-65" dirty="0">
                <a:solidFill>
                  <a:prstClr val="black"/>
                </a:solidFill>
                <a:cs typeface="Calibri"/>
              </a:rPr>
              <a:t>r</a:t>
            </a:r>
            <a:r>
              <a:rPr sz="2800" spc="-20" dirty="0">
                <a:solidFill>
                  <a:prstClr val="black"/>
                </a:solidFill>
                <a:cs typeface="Calibri"/>
              </a:rPr>
              <a:t>om</a:t>
            </a:r>
            <a:r>
              <a:rPr sz="2800" spc="-15" dirty="0">
                <a:solidFill>
                  <a:prstClr val="black"/>
                </a:solidFill>
                <a:cs typeface="Calibri"/>
              </a:rPr>
              <a:t> the</a:t>
            </a:r>
            <a:r>
              <a:rPr sz="2800" spc="5" dirty="0">
                <a:solidFill>
                  <a:prstClr val="black"/>
                </a:solidFill>
                <a:cs typeface="Calibri"/>
              </a:rPr>
              <a:t> </a:t>
            </a:r>
            <a:r>
              <a:rPr sz="2800" spc="-15" dirty="0">
                <a:solidFill>
                  <a:prstClr val="black"/>
                </a:solidFill>
                <a:cs typeface="Calibri"/>
              </a:rPr>
              <a:t>open</a:t>
            </a:r>
            <a:r>
              <a:rPr sz="2800" spc="5" dirty="0">
                <a:solidFill>
                  <a:prstClr val="black"/>
                </a:solidFill>
                <a:cs typeface="Calibri"/>
              </a:rPr>
              <a:t> </a:t>
            </a:r>
            <a:r>
              <a:rPr sz="2800" spc="-55" dirty="0">
                <a:solidFill>
                  <a:prstClr val="black"/>
                </a:solidFill>
                <a:cs typeface="Calibri"/>
              </a:rPr>
              <a:t>w</a:t>
            </a:r>
            <a:r>
              <a:rPr sz="2800" spc="-60" dirty="0">
                <a:solidFill>
                  <a:prstClr val="black"/>
                </a:solidFill>
                <a:cs typeface="Calibri"/>
              </a:rPr>
              <a:t>a</a:t>
            </a:r>
            <a:r>
              <a:rPr sz="2800" spc="-45" dirty="0">
                <a:solidFill>
                  <a:prstClr val="black"/>
                </a:solidFill>
                <a:cs typeface="Calibri"/>
              </a:rPr>
              <a:t>v</a:t>
            </a:r>
            <a:r>
              <a:rPr sz="2800" spc="-15" dirty="0">
                <a:solidFill>
                  <a:prstClr val="black"/>
                </a:solidFill>
                <a:cs typeface="Calibri"/>
              </a:rPr>
              <a:t>egui</a:t>
            </a:r>
            <a:r>
              <a:rPr sz="2800" spc="-25" dirty="0">
                <a:solidFill>
                  <a:prstClr val="black"/>
                </a:solidFill>
                <a:cs typeface="Calibri"/>
              </a:rPr>
              <a:t>d</a:t>
            </a:r>
            <a:r>
              <a:rPr sz="2800" spc="-15" dirty="0">
                <a:solidFill>
                  <a:prstClr val="black"/>
                </a:solidFill>
                <a:cs typeface="Calibri"/>
              </a:rPr>
              <a:t>e,</a:t>
            </a:r>
            <a:r>
              <a:rPr sz="2800" spc="10" dirty="0">
                <a:solidFill>
                  <a:prstClr val="black"/>
                </a:solidFill>
                <a:cs typeface="Calibri"/>
              </a:rPr>
              <a:t> </a:t>
            </a:r>
            <a:r>
              <a:rPr sz="2800" spc="-15" dirty="0">
                <a:solidFill>
                  <a:prstClr val="black"/>
                </a:solidFill>
                <a:cs typeface="Calibri"/>
              </a:rPr>
              <a:t>which</a:t>
            </a:r>
            <a:r>
              <a:rPr sz="2800" spc="15" dirty="0">
                <a:solidFill>
                  <a:prstClr val="black"/>
                </a:solidFill>
                <a:cs typeface="Calibri"/>
              </a:rPr>
              <a:t> </a:t>
            </a:r>
            <a:r>
              <a:rPr sz="2800" spc="-10" dirty="0">
                <a:solidFill>
                  <a:prstClr val="black"/>
                </a:solidFill>
                <a:cs typeface="Calibri"/>
              </a:rPr>
              <a:t>gi</a:t>
            </a:r>
            <a:r>
              <a:rPr sz="2800" spc="-45" dirty="0">
                <a:solidFill>
                  <a:prstClr val="black"/>
                </a:solidFill>
                <a:cs typeface="Calibri"/>
              </a:rPr>
              <a:t>v</a:t>
            </a:r>
            <a:r>
              <a:rPr sz="2800" spc="-15" dirty="0">
                <a:solidFill>
                  <a:prstClr val="black"/>
                </a:solidFill>
                <a:cs typeface="Calibri"/>
              </a:rPr>
              <a:t>es</a:t>
            </a:r>
            <a:r>
              <a:rPr sz="2800" spc="-10" dirty="0">
                <a:solidFill>
                  <a:prstClr val="black"/>
                </a:solidFill>
                <a:cs typeface="Calibri"/>
              </a:rPr>
              <a:t> </a:t>
            </a:r>
            <a:r>
              <a:rPr sz="2800" spc="-15" dirty="0">
                <a:solidFill>
                  <a:prstClr val="black"/>
                </a:solidFill>
                <a:cs typeface="Calibri"/>
              </a:rPr>
              <a:t>a</a:t>
            </a:r>
            <a:r>
              <a:rPr sz="2800" spc="20" dirty="0">
                <a:solidFill>
                  <a:prstClr val="black"/>
                </a:solidFill>
                <a:cs typeface="Calibri"/>
              </a:rPr>
              <a:t> </a:t>
            </a:r>
            <a:r>
              <a:rPr sz="2800" spc="-15" dirty="0">
                <a:solidFill>
                  <a:prstClr val="black"/>
                </a:solidFill>
                <a:cs typeface="Calibri"/>
              </a:rPr>
              <a:t>u</a:t>
            </a:r>
            <a:r>
              <a:rPr sz="2800" spc="-40" dirty="0">
                <a:solidFill>
                  <a:prstClr val="black"/>
                </a:solidFill>
                <a:cs typeface="Calibri"/>
              </a:rPr>
              <a:t>n</a:t>
            </a:r>
            <a:r>
              <a:rPr sz="2800" spc="-75" dirty="0">
                <a:solidFill>
                  <a:prstClr val="black"/>
                </a:solidFill>
                <a:cs typeface="Calibri"/>
              </a:rPr>
              <a:t>f</a:t>
            </a:r>
            <a:r>
              <a:rPr sz="2800" spc="-15" dirty="0">
                <a:solidFill>
                  <a:prstClr val="black"/>
                </a:solidFill>
                <a:cs typeface="Calibri"/>
              </a:rPr>
              <a:t>ocused m</a:t>
            </a:r>
            <a:r>
              <a:rPr sz="2800" spc="-20" dirty="0">
                <a:solidFill>
                  <a:prstClr val="black"/>
                </a:solidFill>
                <a:cs typeface="Calibri"/>
              </a:rPr>
              <a:t>i</a:t>
            </a:r>
            <a:r>
              <a:rPr sz="2800" spc="-15" dirty="0">
                <a:solidFill>
                  <a:prstClr val="black"/>
                </a:solidFill>
                <a:cs typeface="Calibri"/>
              </a:rPr>
              <a:t>c</a:t>
            </a:r>
            <a:r>
              <a:rPr sz="2800" spc="-60" dirty="0">
                <a:solidFill>
                  <a:prstClr val="black"/>
                </a:solidFill>
                <a:cs typeface="Calibri"/>
              </a:rPr>
              <a:t>r</a:t>
            </a:r>
            <a:r>
              <a:rPr sz="2800" spc="-15" dirty="0">
                <a:solidFill>
                  <a:prstClr val="black"/>
                </a:solidFill>
                <a:cs typeface="Calibri"/>
              </a:rPr>
              <a:t>o</a:t>
            </a:r>
            <a:r>
              <a:rPr sz="2800" spc="-55" dirty="0">
                <a:solidFill>
                  <a:prstClr val="black"/>
                </a:solidFill>
                <a:cs typeface="Calibri"/>
              </a:rPr>
              <a:t>w</a:t>
            </a:r>
            <a:r>
              <a:rPr sz="2800" spc="-60" dirty="0">
                <a:solidFill>
                  <a:prstClr val="black"/>
                </a:solidFill>
                <a:cs typeface="Calibri"/>
              </a:rPr>
              <a:t>a</a:t>
            </a:r>
            <a:r>
              <a:rPr sz="2800" spc="-45" dirty="0">
                <a:solidFill>
                  <a:prstClr val="black"/>
                </a:solidFill>
                <a:cs typeface="Calibri"/>
              </a:rPr>
              <a:t>v</a:t>
            </a:r>
            <a:r>
              <a:rPr sz="2800" spc="-15" dirty="0">
                <a:solidFill>
                  <a:prstClr val="black"/>
                </a:solidFill>
                <a:cs typeface="Calibri"/>
              </a:rPr>
              <a:t>e out</a:t>
            </a:r>
            <a:r>
              <a:rPr sz="2800" spc="-30" dirty="0">
                <a:solidFill>
                  <a:prstClr val="black"/>
                </a:solidFill>
                <a:cs typeface="Calibri"/>
              </a:rPr>
              <a:t>p</a:t>
            </a:r>
            <a:r>
              <a:rPr sz="2800" spc="-15" dirty="0">
                <a:solidFill>
                  <a:prstClr val="black"/>
                </a:solidFill>
                <a:cs typeface="Calibri"/>
              </a:rPr>
              <a:t>u</a:t>
            </a:r>
            <a:r>
              <a:rPr sz="2800" spc="-20" dirty="0">
                <a:solidFill>
                  <a:prstClr val="black"/>
                </a:solidFill>
                <a:cs typeface="Calibri"/>
              </a:rPr>
              <a:t>t</a:t>
            </a:r>
            <a:r>
              <a:rPr sz="2800" dirty="0">
                <a:solidFill>
                  <a:prstClr val="black"/>
                </a:solidFill>
                <a:cs typeface="Calibri"/>
              </a:rPr>
              <a:t>.</a:t>
            </a:r>
            <a:endParaRPr sz="2800">
              <a:solidFill>
                <a:prstClr val="black"/>
              </a:solidFill>
              <a:cs typeface="Calibri"/>
            </a:endParaRPr>
          </a:p>
          <a:p>
            <a:pPr>
              <a:lnSpc>
                <a:spcPts val="1000"/>
              </a:lnSpc>
              <a:spcBef>
                <a:spcPts val="43"/>
              </a:spcBef>
              <a:buFont typeface="Arial"/>
              <a:buChar char="•"/>
            </a:pPr>
            <a:endParaRPr sz="1000">
              <a:solidFill>
                <a:prstClr val="black"/>
              </a:solidFill>
            </a:endParaRPr>
          </a:p>
          <a:p>
            <a:pPr marL="241300" marR="560705" indent="-228600">
              <a:lnSpc>
                <a:spcPts val="3020"/>
              </a:lnSpc>
              <a:buFont typeface="Arial"/>
              <a:buChar char="•"/>
              <a:tabLst>
                <a:tab pos="321945" algn="l"/>
              </a:tabLst>
            </a:pPr>
            <a:r>
              <a:rPr sz="2800" spc="-15" dirty="0">
                <a:solidFill>
                  <a:prstClr val="black"/>
                </a:solidFill>
                <a:cs typeface="Calibri"/>
              </a:rPr>
              <a:t>This</a:t>
            </a:r>
            <a:r>
              <a:rPr sz="2800" spc="5" dirty="0">
                <a:solidFill>
                  <a:prstClr val="black"/>
                </a:solidFill>
                <a:cs typeface="Calibri"/>
              </a:rPr>
              <a:t> </a:t>
            </a:r>
            <a:r>
              <a:rPr sz="2800" spc="-15" dirty="0">
                <a:solidFill>
                  <a:prstClr val="black"/>
                </a:solidFill>
                <a:cs typeface="Calibri"/>
              </a:rPr>
              <a:t>s</a:t>
            </a:r>
            <a:r>
              <a:rPr sz="2800" spc="-30" dirty="0">
                <a:solidFill>
                  <a:prstClr val="black"/>
                </a:solidFill>
                <a:cs typeface="Calibri"/>
              </a:rPr>
              <a:t>e</a:t>
            </a:r>
            <a:r>
              <a:rPr sz="2800" spc="-15" dirty="0">
                <a:solidFill>
                  <a:prstClr val="black"/>
                </a:solidFill>
                <a:cs typeface="Calibri"/>
              </a:rPr>
              <a:t>tup</a:t>
            </a:r>
            <a:r>
              <a:rPr sz="2800" spc="25" dirty="0">
                <a:solidFill>
                  <a:prstClr val="black"/>
                </a:solidFill>
                <a:cs typeface="Calibri"/>
              </a:rPr>
              <a:t> </a:t>
            </a:r>
            <a:r>
              <a:rPr sz="2800" spc="-10" dirty="0">
                <a:solidFill>
                  <a:prstClr val="black"/>
                </a:solidFill>
                <a:cs typeface="Calibri"/>
              </a:rPr>
              <a:t>al</a:t>
            </a:r>
            <a:r>
              <a:rPr sz="2800" spc="-20" dirty="0">
                <a:solidFill>
                  <a:prstClr val="black"/>
                </a:solidFill>
                <a:cs typeface="Calibri"/>
              </a:rPr>
              <a:t>l</a:t>
            </a:r>
            <a:r>
              <a:rPr sz="2800" spc="-25" dirty="0">
                <a:solidFill>
                  <a:prstClr val="black"/>
                </a:solidFill>
                <a:cs typeface="Calibri"/>
              </a:rPr>
              <a:t>o</a:t>
            </a:r>
            <a:r>
              <a:rPr sz="2800" spc="-40" dirty="0">
                <a:solidFill>
                  <a:prstClr val="black"/>
                </a:solidFill>
                <a:cs typeface="Calibri"/>
              </a:rPr>
              <a:t>w</a:t>
            </a:r>
            <a:r>
              <a:rPr sz="2800" spc="-15" dirty="0">
                <a:solidFill>
                  <a:prstClr val="black"/>
                </a:solidFill>
                <a:cs typeface="Calibri"/>
              </a:rPr>
              <a:t>s</a:t>
            </a:r>
            <a:r>
              <a:rPr sz="2800" spc="-5" dirty="0">
                <a:solidFill>
                  <a:prstClr val="black"/>
                </a:solidFill>
                <a:cs typeface="Calibri"/>
              </a:rPr>
              <a:t> </a:t>
            </a:r>
            <a:r>
              <a:rPr sz="2800" spc="-15" dirty="0">
                <a:solidFill>
                  <a:prstClr val="black"/>
                </a:solidFill>
                <a:cs typeface="Calibri"/>
              </a:rPr>
              <a:t>us</a:t>
            </a:r>
            <a:r>
              <a:rPr sz="2800" spc="5" dirty="0">
                <a:solidFill>
                  <a:prstClr val="black"/>
                </a:solidFill>
                <a:cs typeface="Calibri"/>
              </a:rPr>
              <a:t> </a:t>
            </a:r>
            <a:r>
              <a:rPr sz="2800" spc="-35" dirty="0">
                <a:solidFill>
                  <a:prstClr val="black"/>
                </a:solidFill>
                <a:cs typeface="Calibri"/>
              </a:rPr>
              <a:t>t</a:t>
            </a:r>
            <a:r>
              <a:rPr sz="2800" spc="-15" dirty="0">
                <a:solidFill>
                  <a:prstClr val="black"/>
                </a:solidFill>
                <a:cs typeface="Calibri"/>
              </a:rPr>
              <a:t>o</a:t>
            </a:r>
            <a:r>
              <a:rPr sz="2800" spc="-5" dirty="0">
                <a:solidFill>
                  <a:prstClr val="black"/>
                </a:solidFill>
                <a:cs typeface="Calibri"/>
              </a:rPr>
              <a:t> </a:t>
            </a:r>
            <a:r>
              <a:rPr sz="2800" spc="-65" dirty="0">
                <a:solidFill>
                  <a:prstClr val="black"/>
                </a:solidFill>
                <a:cs typeface="Calibri"/>
              </a:rPr>
              <a:t>f</a:t>
            </a:r>
            <a:r>
              <a:rPr sz="2800" spc="-15" dirty="0">
                <a:solidFill>
                  <a:prstClr val="black"/>
                </a:solidFill>
                <a:cs typeface="Calibri"/>
              </a:rPr>
              <a:t>ocus</a:t>
            </a:r>
            <a:r>
              <a:rPr sz="2800" spc="25" dirty="0">
                <a:solidFill>
                  <a:prstClr val="black"/>
                </a:solidFill>
                <a:cs typeface="Calibri"/>
              </a:rPr>
              <a:t> </a:t>
            </a:r>
            <a:r>
              <a:rPr sz="2800" spc="-15" dirty="0">
                <a:solidFill>
                  <a:prstClr val="black"/>
                </a:solidFill>
                <a:cs typeface="Calibri"/>
              </a:rPr>
              <a:t>the</a:t>
            </a:r>
            <a:r>
              <a:rPr sz="2800" spc="5" dirty="0">
                <a:solidFill>
                  <a:prstClr val="black"/>
                </a:solidFill>
                <a:cs typeface="Calibri"/>
              </a:rPr>
              <a:t> </a:t>
            </a:r>
            <a:r>
              <a:rPr sz="2800" spc="-20" dirty="0">
                <a:solidFill>
                  <a:prstClr val="black"/>
                </a:solidFill>
                <a:cs typeface="Calibri"/>
              </a:rPr>
              <a:t>beam</a:t>
            </a:r>
            <a:r>
              <a:rPr sz="2800" spc="-5" dirty="0">
                <a:solidFill>
                  <a:prstClr val="black"/>
                </a:solidFill>
                <a:cs typeface="Calibri"/>
              </a:rPr>
              <a:t> </a:t>
            </a:r>
            <a:r>
              <a:rPr sz="2800" spc="-15" dirty="0">
                <a:solidFill>
                  <a:prstClr val="black"/>
                </a:solidFill>
                <a:cs typeface="Calibri"/>
              </a:rPr>
              <a:t>in</a:t>
            </a:r>
            <a:r>
              <a:rPr sz="2800" spc="5" dirty="0">
                <a:solidFill>
                  <a:prstClr val="black"/>
                </a:solidFill>
                <a:cs typeface="Calibri"/>
              </a:rPr>
              <a:t> </a:t>
            </a:r>
            <a:r>
              <a:rPr sz="2800" spc="-15" dirty="0">
                <a:solidFill>
                  <a:prstClr val="black"/>
                </a:solidFill>
                <a:cs typeface="Calibri"/>
              </a:rPr>
              <a:t>the</a:t>
            </a:r>
            <a:r>
              <a:rPr sz="2800" spc="-10" dirty="0">
                <a:solidFill>
                  <a:prstClr val="black"/>
                </a:solidFill>
                <a:cs typeface="Calibri"/>
              </a:rPr>
              <a:t> </a:t>
            </a:r>
            <a:r>
              <a:rPr sz="2800" spc="-75" dirty="0">
                <a:solidFill>
                  <a:prstClr val="black"/>
                </a:solidFill>
                <a:cs typeface="Calibri"/>
              </a:rPr>
              <a:t>f</a:t>
            </a:r>
            <a:r>
              <a:rPr sz="2800" spc="-15" dirty="0">
                <a:solidFill>
                  <a:prstClr val="black"/>
                </a:solidFill>
                <a:cs typeface="Calibri"/>
              </a:rPr>
              <a:t>o</a:t>
            </a:r>
            <a:r>
              <a:rPr sz="2800" spc="-5" dirty="0">
                <a:solidFill>
                  <a:prstClr val="black"/>
                </a:solidFill>
                <a:cs typeface="Calibri"/>
              </a:rPr>
              <a:t>r</a:t>
            </a:r>
            <a:r>
              <a:rPr sz="2800" spc="-55" dirty="0">
                <a:solidFill>
                  <a:prstClr val="black"/>
                </a:solidFill>
                <a:cs typeface="Calibri"/>
              </a:rPr>
              <a:t>w</a:t>
            </a:r>
            <a:r>
              <a:rPr sz="2800" spc="-15" dirty="0">
                <a:solidFill>
                  <a:prstClr val="black"/>
                </a:solidFill>
                <a:cs typeface="Calibri"/>
              </a:rPr>
              <a:t>a</a:t>
            </a:r>
            <a:r>
              <a:rPr sz="2800" spc="-50" dirty="0">
                <a:solidFill>
                  <a:prstClr val="black"/>
                </a:solidFill>
                <a:cs typeface="Calibri"/>
              </a:rPr>
              <a:t>r</a:t>
            </a:r>
            <a:r>
              <a:rPr sz="2800" spc="-15" dirty="0">
                <a:solidFill>
                  <a:prstClr val="black"/>
                </a:solidFill>
                <a:cs typeface="Calibri"/>
              </a:rPr>
              <a:t>d</a:t>
            </a:r>
            <a:r>
              <a:rPr sz="2800" spc="5" dirty="0">
                <a:solidFill>
                  <a:prstClr val="black"/>
                </a:solidFill>
                <a:cs typeface="Calibri"/>
              </a:rPr>
              <a:t> </a:t>
            </a:r>
            <a:r>
              <a:rPr sz="2800" spc="-15" dirty="0">
                <a:solidFill>
                  <a:prstClr val="black"/>
                </a:solidFill>
                <a:cs typeface="Calibri"/>
              </a:rPr>
              <a:t>d</a:t>
            </a:r>
            <a:r>
              <a:rPr sz="2800" spc="-25" dirty="0">
                <a:solidFill>
                  <a:prstClr val="black"/>
                </a:solidFill>
                <a:cs typeface="Calibri"/>
              </a:rPr>
              <a:t>i</a:t>
            </a:r>
            <a:r>
              <a:rPr sz="2800" spc="-50" dirty="0">
                <a:solidFill>
                  <a:prstClr val="black"/>
                </a:solidFill>
                <a:cs typeface="Calibri"/>
              </a:rPr>
              <a:t>r</a:t>
            </a:r>
            <a:r>
              <a:rPr sz="2800" spc="-15" dirty="0">
                <a:solidFill>
                  <a:prstClr val="black"/>
                </a:solidFill>
                <a:cs typeface="Calibri"/>
              </a:rPr>
              <a:t>ection</a:t>
            </a:r>
            <a:r>
              <a:rPr sz="2800" spc="20" dirty="0">
                <a:solidFill>
                  <a:prstClr val="black"/>
                </a:solidFill>
                <a:cs typeface="Calibri"/>
              </a:rPr>
              <a:t> </a:t>
            </a:r>
            <a:r>
              <a:rPr sz="2800" spc="-50" dirty="0">
                <a:solidFill>
                  <a:prstClr val="black"/>
                </a:solidFill>
                <a:cs typeface="Calibri"/>
              </a:rPr>
              <a:t>r</a:t>
            </a:r>
            <a:r>
              <a:rPr sz="2800" spc="-15" dirty="0">
                <a:solidFill>
                  <a:prstClr val="black"/>
                </a:solidFill>
                <a:cs typeface="Calibri"/>
              </a:rPr>
              <a:t>esu</a:t>
            </a:r>
            <a:r>
              <a:rPr sz="2800" spc="-25" dirty="0">
                <a:solidFill>
                  <a:prstClr val="black"/>
                </a:solidFill>
                <a:cs typeface="Calibri"/>
              </a:rPr>
              <a:t>l</a:t>
            </a:r>
            <a:r>
              <a:rPr sz="2800" spc="-10" dirty="0">
                <a:solidFill>
                  <a:prstClr val="black"/>
                </a:solidFill>
                <a:cs typeface="Calibri"/>
              </a:rPr>
              <a:t>ti</a:t>
            </a:r>
            <a:r>
              <a:rPr sz="2800" spc="-30" dirty="0">
                <a:solidFill>
                  <a:prstClr val="black"/>
                </a:solidFill>
                <a:cs typeface="Calibri"/>
              </a:rPr>
              <a:t>n</a:t>
            </a:r>
            <a:r>
              <a:rPr sz="2800" spc="-15" dirty="0">
                <a:solidFill>
                  <a:prstClr val="black"/>
                </a:solidFill>
                <a:cs typeface="Calibri"/>
              </a:rPr>
              <a:t>g</a:t>
            </a:r>
            <a:r>
              <a:rPr sz="2800" spc="25" dirty="0">
                <a:solidFill>
                  <a:prstClr val="black"/>
                </a:solidFill>
                <a:cs typeface="Calibri"/>
              </a:rPr>
              <a:t> </a:t>
            </a:r>
            <a:r>
              <a:rPr sz="2800" spc="-15" dirty="0">
                <a:solidFill>
                  <a:prstClr val="black"/>
                </a:solidFill>
                <a:cs typeface="Calibri"/>
              </a:rPr>
              <a:t>in a </a:t>
            </a:r>
            <a:r>
              <a:rPr sz="2800" spc="-60" dirty="0">
                <a:solidFill>
                  <a:prstClr val="black"/>
                </a:solidFill>
                <a:cs typeface="Calibri"/>
              </a:rPr>
              <a:t>g</a:t>
            </a:r>
            <a:r>
              <a:rPr sz="2800" spc="-15" dirty="0">
                <a:solidFill>
                  <a:prstClr val="black"/>
                </a:solidFill>
                <a:cs typeface="Calibri"/>
              </a:rPr>
              <a:t>ain</a:t>
            </a:r>
            <a:r>
              <a:rPr sz="2800" spc="-5" dirty="0">
                <a:solidFill>
                  <a:prstClr val="black"/>
                </a:solidFill>
                <a:cs typeface="Calibri"/>
              </a:rPr>
              <a:t> </a:t>
            </a:r>
            <a:r>
              <a:rPr sz="2800" spc="-15" dirty="0">
                <a:solidFill>
                  <a:prstClr val="black"/>
                </a:solidFill>
                <a:cs typeface="Calibri"/>
              </a:rPr>
              <a:t>of</a:t>
            </a:r>
            <a:r>
              <a:rPr sz="2800" spc="-5" dirty="0">
                <a:solidFill>
                  <a:prstClr val="black"/>
                </a:solidFill>
                <a:cs typeface="Calibri"/>
              </a:rPr>
              <a:t> </a:t>
            </a:r>
            <a:r>
              <a:rPr sz="2800" spc="-15" dirty="0">
                <a:solidFill>
                  <a:prstClr val="black"/>
                </a:solidFill>
                <a:cs typeface="Calibri"/>
              </a:rPr>
              <a:t>2 (3</a:t>
            </a:r>
            <a:r>
              <a:rPr sz="2800" spc="15" dirty="0">
                <a:solidFill>
                  <a:prstClr val="black"/>
                </a:solidFill>
                <a:cs typeface="Calibri"/>
              </a:rPr>
              <a:t> </a:t>
            </a:r>
            <a:r>
              <a:rPr sz="2800" spc="-15" dirty="0">
                <a:solidFill>
                  <a:prstClr val="black"/>
                </a:solidFill>
                <a:cs typeface="Calibri"/>
              </a:rPr>
              <a:t>dB).</a:t>
            </a:r>
            <a:endParaRPr sz="2800">
              <a:solidFill>
                <a:prstClr val="black"/>
              </a:solidFill>
              <a:cs typeface="Calibri"/>
            </a:endParaRPr>
          </a:p>
          <a:p>
            <a:pPr>
              <a:lnSpc>
                <a:spcPts val="1000"/>
              </a:lnSpc>
              <a:spcBef>
                <a:spcPts val="2"/>
              </a:spcBef>
              <a:buFont typeface="Arial"/>
              <a:buChar char="•"/>
            </a:pPr>
            <a:endParaRPr sz="1000">
              <a:solidFill>
                <a:prstClr val="black"/>
              </a:solidFill>
            </a:endParaRPr>
          </a:p>
          <a:p>
            <a:pPr marL="241300" marR="829944" indent="-228600">
              <a:lnSpc>
                <a:spcPts val="3020"/>
              </a:lnSpc>
              <a:buFont typeface="Arial"/>
              <a:buChar char="•"/>
              <a:tabLst>
                <a:tab pos="241300" algn="l"/>
              </a:tabLst>
            </a:pPr>
            <a:r>
              <a:rPr sz="2800" spc="-15" dirty="0">
                <a:solidFill>
                  <a:prstClr val="black"/>
                </a:solidFill>
                <a:cs typeface="Calibri"/>
              </a:rPr>
              <a:t>This</a:t>
            </a:r>
            <a:r>
              <a:rPr sz="2800" spc="5" dirty="0">
                <a:solidFill>
                  <a:prstClr val="black"/>
                </a:solidFill>
                <a:cs typeface="Calibri"/>
              </a:rPr>
              <a:t> </a:t>
            </a:r>
            <a:r>
              <a:rPr sz="2800" spc="-10" dirty="0">
                <a:solidFill>
                  <a:prstClr val="black"/>
                </a:solidFill>
                <a:cs typeface="Calibri"/>
              </a:rPr>
              <a:t>is o</a:t>
            </a:r>
            <a:r>
              <a:rPr sz="2800" spc="-15" dirty="0">
                <a:solidFill>
                  <a:prstClr val="black"/>
                </a:solidFill>
                <a:cs typeface="Calibri"/>
              </a:rPr>
              <a:t>ur </a:t>
            </a:r>
            <a:r>
              <a:rPr sz="2800" spc="-10" dirty="0">
                <a:solidFill>
                  <a:prstClr val="black"/>
                </a:solidFill>
                <a:cs typeface="Calibri"/>
              </a:rPr>
              <a:t>fi</a:t>
            </a:r>
            <a:r>
              <a:rPr sz="2800" spc="-70" dirty="0">
                <a:solidFill>
                  <a:prstClr val="black"/>
                </a:solidFill>
                <a:cs typeface="Calibri"/>
              </a:rPr>
              <a:t>r</a:t>
            </a:r>
            <a:r>
              <a:rPr sz="2800" spc="-55" dirty="0">
                <a:solidFill>
                  <a:prstClr val="black"/>
                </a:solidFill>
                <a:cs typeface="Calibri"/>
              </a:rPr>
              <a:t>s</a:t>
            </a:r>
            <a:r>
              <a:rPr sz="2800" spc="-10" dirty="0">
                <a:solidFill>
                  <a:prstClr val="black"/>
                </a:solidFill>
                <a:cs typeface="Calibri"/>
              </a:rPr>
              <a:t>t</a:t>
            </a:r>
            <a:r>
              <a:rPr sz="2800" spc="20" dirty="0">
                <a:solidFill>
                  <a:prstClr val="black"/>
                </a:solidFill>
                <a:cs typeface="Calibri"/>
              </a:rPr>
              <a:t> </a:t>
            </a:r>
            <a:r>
              <a:rPr sz="2800" spc="-10" dirty="0">
                <a:solidFill>
                  <a:prstClr val="black"/>
                </a:solidFill>
                <a:cs typeface="Calibri"/>
              </a:rPr>
              <a:t>i</a:t>
            </a:r>
            <a:r>
              <a:rPr sz="2800" spc="-40" dirty="0">
                <a:solidFill>
                  <a:prstClr val="black"/>
                </a:solidFill>
                <a:cs typeface="Calibri"/>
              </a:rPr>
              <a:t>t</a:t>
            </a:r>
            <a:r>
              <a:rPr sz="2800" spc="-15" dirty="0">
                <a:solidFill>
                  <a:prstClr val="black"/>
                </a:solidFill>
                <a:cs typeface="Calibri"/>
              </a:rPr>
              <a:t>e</a:t>
            </a:r>
            <a:r>
              <a:rPr sz="2800" spc="-75" dirty="0">
                <a:solidFill>
                  <a:prstClr val="black"/>
                </a:solidFill>
                <a:cs typeface="Calibri"/>
              </a:rPr>
              <a:t>r</a:t>
            </a:r>
            <a:r>
              <a:rPr sz="2800" spc="-35" dirty="0">
                <a:solidFill>
                  <a:prstClr val="black"/>
                </a:solidFill>
                <a:cs typeface="Calibri"/>
              </a:rPr>
              <a:t>a</a:t>
            </a:r>
            <a:r>
              <a:rPr sz="2800" spc="-15" dirty="0">
                <a:solidFill>
                  <a:prstClr val="black"/>
                </a:solidFill>
                <a:cs typeface="Calibri"/>
              </a:rPr>
              <a:t>tion</a:t>
            </a:r>
            <a:r>
              <a:rPr sz="2800" spc="-10" dirty="0">
                <a:solidFill>
                  <a:prstClr val="black"/>
                </a:solidFill>
                <a:cs typeface="Calibri"/>
              </a:rPr>
              <a:t> </a:t>
            </a:r>
            <a:r>
              <a:rPr sz="2800" spc="-15" dirty="0">
                <a:solidFill>
                  <a:prstClr val="black"/>
                </a:solidFill>
                <a:cs typeface="Calibri"/>
              </a:rPr>
              <a:t>of</a:t>
            </a:r>
            <a:r>
              <a:rPr sz="2800" spc="5" dirty="0">
                <a:solidFill>
                  <a:prstClr val="black"/>
                </a:solidFill>
                <a:cs typeface="Calibri"/>
              </a:rPr>
              <a:t> </a:t>
            </a:r>
            <a:r>
              <a:rPr sz="2800" spc="-15" dirty="0">
                <a:solidFill>
                  <a:prstClr val="black"/>
                </a:solidFill>
                <a:cs typeface="Calibri"/>
              </a:rPr>
              <a:t>the</a:t>
            </a:r>
            <a:r>
              <a:rPr sz="2800" spc="5" dirty="0">
                <a:solidFill>
                  <a:prstClr val="black"/>
                </a:solidFill>
                <a:cs typeface="Calibri"/>
              </a:rPr>
              <a:t> </a:t>
            </a:r>
            <a:r>
              <a:rPr sz="2800" spc="-15" dirty="0">
                <a:solidFill>
                  <a:prstClr val="black"/>
                </a:solidFill>
                <a:cs typeface="Calibri"/>
              </a:rPr>
              <a:t>engi</a:t>
            </a:r>
            <a:r>
              <a:rPr sz="2800" spc="-25" dirty="0">
                <a:solidFill>
                  <a:prstClr val="black"/>
                </a:solidFill>
                <a:cs typeface="Calibri"/>
              </a:rPr>
              <a:t>n</a:t>
            </a:r>
            <a:r>
              <a:rPr sz="2800" spc="-15" dirty="0">
                <a:solidFill>
                  <a:prstClr val="black"/>
                </a:solidFill>
                <a:cs typeface="Calibri"/>
              </a:rPr>
              <a:t>eer</a:t>
            </a:r>
            <a:r>
              <a:rPr sz="2800" spc="-20" dirty="0">
                <a:solidFill>
                  <a:prstClr val="black"/>
                </a:solidFill>
                <a:cs typeface="Calibri"/>
              </a:rPr>
              <a:t>i</a:t>
            </a:r>
            <a:r>
              <a:rPr sz="2800" spc="-15" dirty="0">
                <a:solidFill>
                  <a:prstClr val="black"/>
                </a:solidFill>
                <a:cs typeface="Calibri"/>
              </a:rPr>
              <a:t>ng</a:t>
            </a:r>
            <a:r>
              <a:rPr sz="2800" spc="10" dirty="0">
                <a:solidFill>
                  <a:prstClr val="black"/>
                </a:solidFill>
                <a:cs typeface="Calibri"/>
              </a:rPr>
              <a:t> </a:t>
            </a:r>
            <a:r>
              <a:rPr sz="2800" spc="-15" dirty="0">
                <a:solidFill>
                  <a:prstClr val="black"/>
                </a:solidFill>
                <a:cs typeface="Calibri"/>
              </a:rPr>
              <a:t>of p</a:t>
            </a:r>
            <a:r>
              <a:rPr sz="2800" spc="-25" dirty="0">
                <a:solidFill>
                  <a:prstClr val="black"/>
                </a:solidFill>
                <a:cs typeface="Calibri"/>
              </a:rPr>
              <a:t>l</a:t>
            </a:r>
            <a:r>
              <a:rPr sz="2800" spc="-15" dirty="0">
                <a:solidFill>
                  <a:prstClr val="black"/>
                </a:solidFill>
                <a:cs typeface="Calibri"/>
              </a:rPr>
              <a:t>asma</a:t>
            </a:r>
            <a:r>
              <a:rPr sz="2800" spc="15" dirty="0">
                <a:solidFill>
                  <a:prstClr val="black"/>
                </a:solidFill>
                <a:cs typeface="Calibri"/>
              </a:rPr>
              <a:t> </a:t>
            </a:r>
            <a:r>
              <a:rPr sz="2800" spc="-15" dirty="0">
                <a:solidFill>
                  <a:prstClr val="black"/>
                </a:solidFill>
                <a:cs typeface="Calibri"/>
              </a:rPr>
              <a:t>le</a:t>
            </a:r>
            <a:r>
              <a:rPr sz="2800" spc="-25" dirty="0">
                <a:solidFill>
                  <a:prstClr val="black"/>
                </a:solidFill>
                <a:cs typeface="Calibri"/>
              </a:rPr>
              <a:t>n</a:t>
            </a:r>
            <a:r>
              <a:rPr sz="2800" spc="-10" dirty="0">
                <a:solidFill>
                  <a:prstClr val="black"/>
                </a:solidFill>
                <a:cs typeface="Calibri"/>
              </a:rPr>
              <a:t>si</a:t>
            </a:r>
            <a:r>
              <a:rPr sz="2800" spc="-30" dirty="0">
                <a:solidFill>
                  <a:prstClr val="black"/>
                </a:solidFill>
                <a:cs typeface="Calibri"/>
              </a:rPr>
              <a:t>n</a:t>
            </a:r>
            <a:r>
              <a:rPr sz="2800" spc="-15" dirty="0">
                <a:solidFill>
                  <a:prstClr val="black"/>
                </a:solidFill>
                <a:cs typeface="Calibri"/>
              </a:rPr>
              <a:t>g</a:t>
            </a:r>
            <a:r>
              <a:rPr sz="2800" spc="25" dirty="0">
                <a:solidFill>
                  <a:prstClr val="black"/>
                </a:solidFill>
                <a:cs typeface="Calibri"/>
              </a:rPr>
              <a:t> </a:t>
            </a:r>
            <a:r>
              <a:rPr sz="2800" spc="-15" dirty="0">
                <a:solidFill>
                  <a:prstClr val="black"/>
                </a:solidFill>
                <a:cs typeface="Calibri"/>
              </a:rPr>
              <a:t>and</a:t>
            </a:r>
            <a:r>
              <a:rPr sz="2800" spc="15" dirty="0">
                <a:solidFill>
                  <a:prstClr val="black"/>
                </a:solidFill>
                <a:cs typeface="Calibri"/>
              </a:rPr>
              <a:t> </a:t>
            </a:r>
            <a:r>
              <a:rPr sz="2800" spc="-10" dirty="0">
                <a:solidFill>
                  <a:prstClr val="black"/>
                </a:solidFill>
                <a:cs typeface="Calibri"/>
              </a:rPr>
              <a:t>it </a:t>
            </a:r>
            <a:r>
              <a:rPr sz="2800" spc="-40" dirty="0">
                <a:solidFill>
                  <a:prstClr val="black"/>
                </a:solidFill>
                <a:cs typeface="Calibri"/>
              </a:rPr>
              <a:t>c</a:t>
            </a:r>
            <a:r>
              <a:rPr sz="2800" spc="-15" dirty="0">
                <a:solidFill>
                  <a:prstClr val="black"/>
                </a:solidFill>
                <a:cs typeface="Calibri"/>
              </a:rPr>
              <a:t>an</a:t>
            </a:r>
            <a:r>
              <a:rPr sz="2800" spc="-5" dirty="0">
                <a:solidFill>
                  <a:prstClr val="black"/>
                </a:solidFill>
                <a:cs typeface="Calibri"/>
              </a:rPr>
              <a:t> </a:t>
            </a:r>
            <a:r>
              <a:rPr sz="2800" spc="-15" dirty="0">
                <a:solidFill>
                  <a:prstClr val="black"/>
                </a:solidFill>
                <a:cs typeface="Calibri"/>
              </a:rPr>
              <a:t>only</a:t>
            </a:r>
            <a:r>
              <a:rPr sz="2800" spc="10" dirty="0">
                <a:solidFill>
                  <a:prstClr val="black"/>
                </a:solidFill>
                <a:cs typeface="Calibri"/>
              </a:rPr>
              <a:t> </a:t>
            </a:r>
            <a:r>
              <a:rPr sz="2800" spc="-35" dirty="0">
                <a:solidFill>
                  <a:prstClr val="black"/>
                </a:solidFill>
                <a:cs typeface="Calibri"/>
              </a:rPr>
              <a:t>g</a:t>
            </a:r>
            <a:r>
              <a:rPr sz="2800" spc="-25" dirty="0">
                <a:solidFill>
                  <a:prstClr val="black"/>
                </a:solidFill>
                <a:cs typeface="Calibri"/>
              </a:rPr>
              <a:t>e</a:t>
            </a:r>
            <a:r>
              <a:rPr sz="2800" spc="-10" dirty="0">
                <a:solidFill>
                  <a:prstClr val="black"/>
                </a:solidFill>
                <a:cs typeface="Calibri"/>
              </a:rPr>
              <a:t>t </a:t>
            </a:r>
            <a:r>
              <a:rPr sz="2800" spc="-15" dirty="0">
                <a:solidFill>
                  <a:prstClr val="black"/>
                </a:solidFill>
                <a:cs typeface="Calibri"/>
              </a:rPr>
              <a:t>b</a:t>
            </a:r>
            <a:r>
              <a:rPr sz="2800" spc="-35" dirty="0">
                <a:solidFill>
                  <a:prstClr val="black"/>
                </a:solidFill>
                <a:cs typeface="Calibri"/>
              </a:rPr>
              <a:t>e</a:t>
            </a:r>
            <a:r>
              <a:rPr sz="2800" spc="-50" dirty="0">
                <a:solidFill>
                  <a:prstClr val="black"/>
                </a:solidFill>
                <a:cs typeface="Calibri"/>
              </a:rPr>
              <a:t>t</a:t>
            </a:r>
            <a:r>
              <a:rPr sz="2800" spc="-35" dirty="0">
                <a:solidFill>
                  <a:prstClr val="black"/>
                </a:solidFill>
                <a:cs typeface="Calibri"/>
              </a:rPr>
              <a:t>t</a:t>
            </a:r>
            <a:r>
              <a:rPr sz="2800" spc="-15" dirty="0">
                <a:solidFill>
                  <a:prstClr val="black"/>
                </a:solidFill>
                <a:cs typeface="Calibri"/>
              </a:rPr>
              <a:t>e</a:t>
            </a:r>
            <a:r>
              <a:rPr sz="2800" spc="-290" dirty="0">
                <a:solidFill>
                  <a:prstClr val="black"/>
                </a:solidFill>
                <a:cs typeface="Calibri"/>
              </a:rPr>
              <a:t>r</a:t>
            </a:r>
            <a:r>
              <a:rPr sz="2800" dirty="0">
                <a:solidFill>
                  <a:prstClr val="black"/>
                </a:solidFill>
                <a:cs typeface="Calibri"/>
              </a:rPr>
              <a:t>.</a:t>
            </a:r>
            <a:endParaRPr sz="2800">
              <a:solidFill>
                <a:prstClr val="black"/>
              </a:solidFill>
              <a:cs typeface="Calibri"/>
            </a:endParaRPr>
          </a:p>
        </p:txBody>
      </p:sp>
      <p:sp>
        <p:nvSpPr>
          <p:cNvPr id="6"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cs typeface="Calibri"/>
              </a:rPr>
              <a:t>D</a:t>
            </a:r>
            <a:r>
              <a:rPr sz="1200" spc="-125" dirty="0">
                <a:solidFill>
                  <a:srgbClr val="888888"/>
                </a:solidFill>
                <a:cs typeface="Calibri"/>
              </a:rPr>
              <a:t>r</a:t>
            </a:r>
            <a:r>
              <a:rPr sz="1200" dirty="0">
                <a:solidFill>
                  <a:srgbClr val="888888"/>
                </a:solidFill>
                <a:cs typeface="Calibri"/>
              </a:rPr>
              <a:t>.</a:t>
            </a:r>
            <a:r>
              <a:rPr sz="1200" spc="-15" dirty="0">
                <a:solidFill>
                  <a:srgbClr val="888888"/>
                </a:solidFill>
                <a:cs typeface="Calibri"/>
              </a:rPr>
              <a:t> </a:t>
            </a:r>
            <a:r>
              <a:rPr sz="1200" spc="-105" dirty="0">
                <a:solidFill>
                  <a:srgbClr val="888888"/>
                </a:solidFill>
                <a:cs typeface="Calibri"/>
              </a:rPr>
              <a:t>T</a:t>
            </a:r>
            <a:r>
              <a:rPr sz="1200" spc="-10" dirty="0">
                <a:solidFill>
                  <a:srgbClr val="888888"/>
                </a:solidFill>
                <a:cs typeface="Calibri"/>
              </a:rPr>
              <a:t>ed A</a:t>
            </a:r>
            <a:r>
              <a:rPr sz="1200" spc="5" dirty="0">
                <a:solidFill>
                  <a:srgbClr val="888888"/>
                </a:solidFill>
                <a:cs typeface="Calibri"/>
              </a:rPr>
              <a:t>n</a:t>
            </a:r>
            <a:r>
              <a:rPr sz="1200" dirty="0">
                <a:solidFill>
                  <a:srgbClr val="888888"/>
                </a:solidFill>
                <a:cs typeface="Calibri"/>
              </a:rPr>
              <a:t>d</a:t>
            </a:r>
            <a:r>
              <a:rPr sz="1200" spc="-10" dirty="0">
                <a:solidFill>
                  <a:srgbClr val="888888"/>
                </a:solidFill>
                <a:cs typeface="Calibri"/>
              </a:rPr>
              <a:t>e</a:t>
            </a:r>
            <a:r>
              <a:rPr sz="1200" spc="-25" dirty="0">
                <a:solidFill>
                  <a:srgbClr val="888888"/>
                </a:solidFill>
                <a:cs typeface="Calibri"/>
              </a:rPr>
              <a:t>r</a:t>
            </a:r>
            <a:r>
              <a:rPr sz="1200" dirty="0">
                <a:solidFill>
                  <a:srgbClr val="888888"/>
                </a:solidFill>
                <a:cs typeface="Calibri"/>
              </a:rPr>
              <a:t>so</a:t>
            </a:r>
            <a:r>
              <a:rPr sz="1200" spc="5" dirty="0">
                <a:solidFill>
                  <a:srgbClr val="888888"/>
                </a:solidFill>
                <a:cs typeface="Calibri"/>
              </a:rPr>
              <a:t>n</a:t>
            </a:r>
            <a:r>
              <a:rPr sz="1200" spc="-5" dirty="0">
                <a:solidFill>
                  <a:srgbClr val="888888"/>
                </a:solidFill>
                <a:cs typeface="Calibri"/>
              </a:rPr>
              <a:t>;</a:t>
            </a:r>
            <a:r>
              <a:rPr sz="1200" spc="-20" dirty="0">
                <a:solidFill>
                  <a:srgbClr val="888888"/>
                </a:solidFill>
                <a:cs typeface="Calibri"/>
              </a:rPr>
              <a:t> </a:t>
            </a:r>
            <a:r>
              <a:rPr sz="1200" spc="-5" dirty="0">
                <a:solidFill>
                  <a:srgbClr val="888888"/>
                </a:solidFill>
                <a:cs typeface="Calibri"/>
              </a:rPr>
              <a:t>H</a:t>
            </a:r>
            <a:r>
              <a:rPr sz="1200" dirty="0">
                <a:solidFill>
                  <a:srgbClr val="888888"/>
                </a:solidFill>
                <a:cs typeface="Calibri"/>
              </a:rPr>
              <a:t>ale</a:t>
            </a:r>
            <a:r>
              <a:rPr sz="1200" spc="-10" dirty="0">
                <a:solidFill>
                  <a:srgbClr val="888888"/>
                </a:solidFill>
                <a:cs typeface="Calibri"/>
              </a:rPr>
              <a:t>a</a:t>
            </a:r>
            <a:r>
              <a:rPr sz="1200" spc="-40" dirty="0">
                <a:solidFill>
                  <a:srgbClr val="888888"/>
                </a:solidFill>
                <a:cs typeface="Calibri"/>
              </a:rPr>
              <a:t>k</a:t>
            </a:r>
            <a:r>
              <a:rPr sz="1200" dirty="0">
                <a:solidFill>
                  <a:srgbClr val="888888"/>
                </a:solidFill>
                <a:cs typeface="Calibri"/>
              </a:rPr>
              <a:t>ala</a:t>
            </a:r>
            <a:r>
              <a:rPr sz="1200" spc="15" dirty="0">
                <a:solidFill>
                  <a:srgbClr val="888888"/>
                </a:solidFill>
                <a:cs typeface="Calibri"/>
              </a:rPr>
              <a:t> </a:t>
            </a:r>
            <a:r>
              <a:rPr sz="1200" dirty="0">
                <a:solidFill>
                  <a:srgbClr val="888888"/>
                </a:solidFill>
                <a:cs typeface="Calibri"/>
              </a:rPr>
              <a:t>R</a:t>
            </a:r>
            <a:r>
              <a:rPr sz="1200" spc="-10" dirty="0">
                <a:solidFill>
                  <a:srgbClr val="888888"/>
                </a:solidFill>
                <a:cs typeface="Calibri"/>
              </a:rPr>
              <a:t>&amp;</a:t>
            </a:r>
            <a:r>
              <a:rPr sz="1200" dirty="0">
                <a:solidFill>
                  <a:srgbClr val="888888"/>
                </a:solidFill>
                <a:cs typeface="Calibri"/>
              </a:rPr>
              <a:t>D</a:t>
            </a:r>
            <a:r>
              <a:rPr sz="1200" spc="-5" dirty="0">
                <a:solidFill>
                  <a:srgbClr val="888888"/>
                </a:solidFill>
                <a:cs typeface="Calibri"/>
              </a:rPr>
              <a:t>; P</a:t>
            </a:r>
            <a:r>
              <a:rPr sz="1200" spc="-25" dirty="0">
                <a:solidFill>
                  <a:srgbClr val="888888"/>
                </a:solidFill>
                <a:cs typeface="Calibri"/>
              </a:rPr>
              <a:t>r</a:t>
            </a:r>
            <a:r>
              <a:rPr sz="1200" dirty="0">
                <a:solidFill>
                  <a:srgbClr val="888888"/>
                </a:solidFill>
                <a:cs typeface="Calibri"/>
              </a:rPr>
              <a:t>op</a:t>
            </a:r>
            <a:r>
              <a:rPr sz="1200" spc="-5" dirty="0">
                <a:solidFill>
                  <a:srgbClr val="888888"/>
                </a:solidFill>
                <a:cs typeface="Calibri"/>
              </a:rPr>
              <a:t>ri</a:t>
            </a:r>
            <a:r>
              <a:rPr sz="1200" spc="-20" dirty="0">
                <a:solidFill>
                  <a:srgbClr val="888888"/>
                </a:solidFill>
                <a:cs typeface="Calibri"/>
              </a:rPr>
              <a:t>e</a:t>
            </a:r>
            <a:r>
              <a:rPr sz="1200" spc="-15" dirty="0">
                <a:solidFill>
                  <a:srgbClr val="888888"/>
                </a:solidFill>
                <a:cs typeface="Calibri"/>
              </a:rPr>
              <a:t>t</a:t>
            </a:r>
            <a:r>
              <a:rPr sz="1200" spc="-5" dirty="0">
                <a:solidFill>
                  <a:srgbClr val="888888"/>
                </a:solidFill>
                <a:cs typeface="Calibri"/>
              </a:rPr>
              <a:t>ary</a:t>
            </a:r>
            <a:endParaRPr sz="1200" dirty="0">
              <a:solidFill>
                <a:prstClr val="black"/>
              </a:solidFill>
              <a:cs typeface="Calibri"/>
            </a:endParaRPr>
          </a:p>
        </p:txBody>
      </p:sp>
    </p:spTree>
    <p:extLst>
      <p:ext uri="{BB962C8B-B14F-4D97-AF65-F5344CB8AC3E}">
        <p14:creationId xmlns:p14="http://schemas.microsoft.com/office/powerpoint/2010/main" val="1639525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5189" rIns="0" bIns="0" rtlCol="0">
            <a:noAutofit/>
          </a:bodyPr>
          <a:lstStyle/>
          <a:p>
            <a:pPr marL="164465">
              <a:lnSpc>
                <a:spcPts val="5015"/>
              </a:lnSpc>
            </a:pPr>
            <a:r>
              <a:rPr sz="4400" spc="-30" dirty="0" smtClean="0">
                <a:latin typeface="Calibri Light"/>
                <a:cs typeface="Calibri Light"/>
              </a:rPr>
              <a:t>Be</a:t>
            </a:r>
            <a:r>
              <a:rPr sz="4400" spc="-35" dirty="0" smtClean="0">
                <a:latin typeface="Calibri Light"/>
                <a:cs typeface="Calibri Light"/>
              </a:rPr>
              <a:t>a</a:t>
            </a:r>
            <a:r>
              <a:rPr sz="4400" spc="0" dirty="0" smtClean="0">
                <a:latin typeface="Calibri Light"/>
                <a:cs typeface="Calibri Light"/>
              </a:rPr>
              <a:t>m</a:t>
            </a:r>
            <a:r>
              <a:rPr sz="4400" spc="-120" dirty="0" smtClean="0">
                <a:latin typeface="Calibri Light"/>
                <a:cs typeface="Calibri Light"/>
              </a:rPr>
              <a:t> </a:t>
            </a:r>
            <a:r>
              <a:rPr sz="4400" spc="-25" dirty="0" smtClean="0">
                <a:latin typeface="Calibri Light"/>
                <a:cs typeface="Calibri Light"/>
              </a:rPr>
              <a:t>L</a:t>
            </a:r>
            <a:r>
              <a:rPr sz="4400" spc="-30" dirty="0" smtClean="0">
                <a:latin typeface="Calibri Light"/>
                <a:cs typeface="Calibri Light"/>
              </a:rPr>
              <a:t>e</a:t>
            </a:r>
            <a:r>
              <a:rPr sz="4400" spc="-35" dirty="0" smtClean="0">
                <a:latin typeface="Calibri Light"/>
                <a:cs typeface="Calibri Light"/>
              </a:rPr>
              <a:t>ns</a:t>
            </a:r>
            <a:r>
              <a:rPr sz="4400" spc="-40" dirty="0" smtClean="0">
                <a:latin typeface="Calibri Light"/>
                <a:cs typeface="Calibri Light"/>
              </a:rPr>
              <a:t>i</a:t>
            </a:r>
            <a:r>
              <a:rPr sz="4400" spc="-45" dirty="0" smtClean="0">
                <a:latin typeface="Calibri Light"/>
                <a:cs typeface="Calibri Light"/>
              </a:rPr>
              <a:t>n</a:t>
            </a:r>
            <a:r>
              <a:rPr sz="4400" spc="0" dirty="0" smtClean="0">
                <a:latin typeface="Calibri Light"/>
                <a:cs typeface="Calibri Light"/>
              </a:rPr>
              <a:t>g</a:t>
            </a:r>
            <a:r>
              <a:rPr sz="4400" spc="-95" dirty="0" smtClean="0">
                <a:latin typeface="Calibri Light"/>
                <a:cs typeface="Calibri Light"/>
              </a:rPr>
              <a:t> </a:t>
            </a:r>
            <a:r>
              <a:rPr sz="4400" spc="-35" dirty="0" smtClean="0">
                <a:latin typeface="Calibri Light"/>
                <a:cs typeface="Calibri Light"/>
              </a:rPr>
              <a:t>an</a:t>
            </a:r>
            <a:r>
              <a:rPr sz="4400" spc="0" dirty="0" smtClean="0">
                <a:latin typeface="Calibri Light"/>
                <a:cs typeface="Calibri Light"/>
              </a:rPr>
              <a:t>d</a:t>
            </a:r>
            <a:r>
              <a:rPr sz="4400" spc="-90" dirty="0" smtClean="0">
                <a:latin typeface="Calibri Light"/>
                <a:cs typeface="Calibri Light"/>
              </a:rPr>
              <a:t> </a:t>
            </a:r>
            <a:r>
              <a:rPr sz="4400" spc="-25" dirty="0" smtClean="0">
                <a:latin typeface="Calibri Light"/>
                <a:cs typeface="Calibri Light"/>
              </a:rPr>
              <a:t>S</a:t>
            </a:r>
            <a:r>
              <a:rPr sz="4400" spc="-85" dirty="0" smtClean="0">
                <a:latin typeface="Calibri Light"/>
                <a:cs typeface="Calibri Light"/>
              </a:rPr>
              <a:t>t</a:t>
            </a:r>
            <a:r>
              <a:rPr sz="4400" spc="-30" dirty="0" smtClean="0">
                <a:latin typeface="Calibri Light"/>
                <a:cs typeface="Calibri Light"/>
              </a:rPr>
              <a:t>eer</a:t>
            </a:r>
            <a:r>
              <a:rPr sz="4400" spc="-40" dirty="0" smtClean="0">
                <a:latin typeface="Calibri Light"/>
                <a:cs typeface="Calibri Light"/>
              </a:rPr>
              <a:t>i</a:t>
            </a:r>
            <a:r>
              <a:rPr sz="4400" spc="-45" dirty="0" smtClean="0">
                <a:latin typeface="Calibri Light"/>
                <a:cs typeface="Calibri Light"/>
              </a:rPr>
              <a:t>n</a:t>
            </a:r>
            <a:r>
              <a:rPr sz="4400" spc="0" dirty="0" smtClean="0">
                <a:latin typeface="Calibri Light"/>
                <a:cs typeface="Calibri Light"/>
              </a:rPr>
              <a:t>g</a:t>
            </a:r>
            <a:r>
              <a:rPr sz="4400" spc="-95" dirty="0" smtClean="0">
                <a:latin typeface="Calibri Light"/>
                <a:cs typeface="Calibri Light"/>
              </a:rPr>
              <a:t> </a:t>
            </a:r>
            <a:r>
              <a:rPr sz="4400" spc="-45" dirty="0" smtClean="0">
                <a:latin typeface="Calibri Light"/>
                <a:cs typeface="Calibri Light"/>
              </a:rPr>
              <a:t>w</a:t>
            </a:r>
            <a:r>
              <a:rPr sz="4400" spc="-25" dirty="0" smtClean="0">
                <a:latin typeface="Calibri Light"/>
                <a:cs typeface="Calibri Light"/>
              </a:rPr>
              <a:t>i</a:t>
            </a:r>
            <a:r>
              <a:rPr sz="4400" spc="-45" dirty="0" smtClean="0">
                <a:latin typeface="Calibri Light"/>
                <a:cs typeface="Calibri Light"/>
              </a:rPr>
              <a:t>t</a:t>
            </a:r>
            <a:r>
              <a:rPr sz="4400" spc="0" dirty="0" smtClean="0">
                <a:latin typeface="Calibri Light"/>
                <a:cs typeface="Calibri Light"/>
              </a:rPr>
              <a:t>h</a:t>
            </a:r>
            <a:endParaRPr sz="4400">
              <a:latin typeface="Calibri Light"/>
              <a:cs typeface="Calibri Light"/>
            </a:endParaRPr>
          </a:p>
          <a:p>
            <a:pPr marL="164465">
              <a:lnSpc>
                <a:spcPts val="5015"/>
              </a:lnSpc>
            </a:pPr>
            <a:r>
              <a:rPr sz="4400" spc="-114" dirty="0" smtClean="0">
                <a:latin typeface="Calibri Light"/>
                <a:cs typeface="Calibri Light"/>
              </a:rPr>
              <a:t>R</a:t>
            </a:r>
            <a:r>
              <a:rPr sz="4400" spc="-80" dirty="0" smtClean="0">
                <a:latin typeface="Calibri Light"/>
                <a:cs typeface="Calibri Light"/>
              </a:rPr>
              <a:t>e</a:t>
            </a:r>
            <a:r>
              <a:rPr sz="4400" spc="-25" dirty="0" smtClean="0">
                <a:latin typeface="Calibri Light"/>
                <a:cs typeface="Calibri Light"/>
              </a:rPr>
              <a:t>f</a:t>
            </a:r>
            <a:r>
              <a:rPr sz="4400" spc="-114" dirty="0" smtClean="0">
                <a:latin typeface="Calibri Light"/>
                <a:cs typeface="Calibri Light"/>
              </a:rPr>
              <a:t>r</a:t>
            </a:r>
            <a:r>
              <a:rPr sz="4400" spc="-35" dirty="0" smtClean="0">
                <a:latin typeface="Calibri Light"/>
                <a:cs typeface="Calibri Light"/>
              </a:rPr>
              <a:t>a</a:t>
            </a:r>
            <a:r>
              <a:rPr sz="4400" spc="-40" dirty="0" smtClean="0">
                <a:latin typeface="Calibri Light"/>
                <a:cs typeface="Calibri Light"/>
              </a:rPr>
              <a:t>c</a:t>
            </a:r>
            <a:r>
              <a:rPr sz="4400" spc="-25" dirty="0" smtClean="0">
                <a:latin typeface="Calibri Light"/>
                <a:cs typeface="Calibri Light"/>
              </a:rPr>
              <a:t>t</a:t>
            </a:r>
            <a:r>
              <a:rPr sz="4400" spc="-30" dirty="0" smtClean="0">
                <a:latin typeface="Calibri Light"/>
                <a:cs typeface="Calibri Light"/>
              </a:rPr>
              <a:t>i</a:t>
            </a:r>
            <a:r>
              <a:rPr sz="4400" spc="-55" dirty="0" smtClean="0">
                <a:latin typeface="Calibri Light"/>
                <a:cs typeface="Calibri Light"/>
              </a:rPr>
              <a:t>o</a:t>
            </a:r>
            <a:r>
              <a:rPr sz="4400" spc="0" dirty="0" smtClean="0">
                <a:latin typeface="Calibri Light"/>
                <a:cs typeface="Calibri Light"/>
              </a:rPr>
              <a:t>n</a:t>
            </a:r>
            <a:endParaRPr sz="4400">
              <a:latin typeface="Calibri Light"/>
              <a:cs typeface="Calibri Light"/>
            </a:endParaRPr>
          </a:p>
        </p:txBody>
      </p:sp>
      <p:sp>
        <p:nvSpPr>
          <p:cNvPr id="3" name="object 3"/>
          <p:cNvSpPr txBox="1"/>
          <p:nvPr/>
        </p:nvSpPr>
        <p:spPr>
          <a:xfrm>
            <a:off x="707542" y="1848357"/>
            <a:ext cx="7503795" cy="2834640"/>
          </a:xfrm>
          <a:prstGeom prst="rect">
            <a:avLst/>
          </a:prstGeom>
        </p:spPr>
        <p:txBody>
          <a:bodyPr vert="horz" wrap="square" lIns="0" tIns="0" rIns="0" bIns="0" rtlCol="0">
            <a:noAutofit/>
          </a:bodyPr>
          <a:lstStyle/>
          <a:p>
            <a:pPr marL="241300" marR="292100" indent="-228600" algn="just">
              <a:lnSpc>
                <a:spcPct val="90000"/>
              </a:lnSpc>
              <a:buFont typeface="Arial"/>
              <a:buChar char="•"/>
              <a:tabLst>
                <a:tab pos="241300" algn="l"/>
              </a:tabLst>
            </a:pPr>
            <a:r>
              <a:rPr sz="2800" spc="-140" dirty="0">
                <a:solidFill>
                  <a:prstClr val="black"/>
                </a:solidFill>
                <a:cs typeface="Calibri"/>
              </a:rPr>
              <a:t>W</a:t>
            </a:r>
            <a:r>
              <a:rPr sz="2800" spc="-15" dirty="0">
                <a:solidFill>
                  <a:prstClr val="black"/>
                </a:solidFill>
                <a:cs typeface="Calibri"/>
              </a:rPr>
              <a:t>e </a:t>
            </a:r>
            <a:r>
              <a:rPr lang="en-US" sz="2800" spc="-10" dirty="0" smtClean="0">
                <a:solidFill>
                  <a:prstClr val="black"/>
                </a:solidFill>
                <a:cs typeface="Calibri"/>
              </a:rPr>
              <a:t>have </a:t>
            </a:r>
            <a:r>
              <a:rPr sz="2800" spc="-15" dirty="0" smtClean="0">
                <a:solidFill>
                  <a:prstClr val="black"/>
                </a:solidFill>
                <a:cs typeface="Calibri"/>
              </a:rPr>
              <a:t>ut</a:t>
            </a:r>
            <a:r>
              <a:rPr sz="2800" spc="-25" dirty="0" smtClean="0">
                <a:solidFill>
                  <a:prstClr val="black"/>
                </a:solidFill>
                <a:cs typeface="Calibri"/>
              </a:rPr>
              <a:t>i</a:t>
            </a:r>
            <a:r>
              <a:rPr sz="2800" dirty="0" smtClean="0">
                <a:solidFill>
                  <a:prstClr val="black"/>
                </a:solidFill>
                <a:cs typeface="Calibri"/>
              </a:rPr>
              <a:t>l</a:t>
            </a:r>
            <a:r>
              <a:rPr sz="2800" spc="-15" dirty="0" smtClean="0">
                <a:solidFill>
                  <a:prstClr val="black"/>
                </a:solidFill>
                <a:cs typeface="Calibri"/>
              </a:rPr>
              <a:t>i</a:t>
            </a:r>
            <a:r>
              <a:rPr sz="2800" spc="-80" dirty="0" smtClean="0">
                <a:solidFill>
                  <a:prstClr val="black"/>
                </a:solidFill>
                <a:cs typeface="Calibri"/>
              </a:rPr>
              <a:t>z</a:t>
            </a:r>
            <a:r>
              <a:rPr sz="2800" spc="-15" dirty="0" smtClean="0">
                <a:solidFill>
                  <a:prstClr val="black"/>
                </a:solidFill>
                <a:cs typeface="Calibri"/>
              </a:rPr>
              <a:t>ed</a:t>
            </a:r>
            <a:r>
              <a:rPr sz="2800" spc="20" dirty="0" smtClean="0">
                <a:solidFill>
                  <a:prstClr val="black"/>
                </a:solidFill>
                <a:cs typeface="Calibri"/>
              </a:rPr>
              <a:t> </a:t>
            </a:r>
            <a:r>
              <a:rPr sz="2800" spc="-15" dirty="0">
                <a:solidFill>
                  <a:prstClr val="black"/>
                </a:solidFill>
                <a:cs typeface="Calibri"/>
              </a:rPr>
              <a:t>a pu</a:t>
            </a:r>
            <a:r>
              <a:rPr sz="2800" spc="-25" dirty="0">
                <a:solidFill>
                  <a:prstClr val="black"/>
                </a:solidFill>
                <a:cs typeface="Calibri"/>
              </a:rPr>
              <a:t>l</a:t>
            </a:r>
            <a:r>
              <a:rPr sz="2800" spc="-15" dirty="0">
                <a:solidFill>
                  <a:prstClr val="black"/>
                </a:solidFill>
                <a:cs typeface="Calibri"/>
              </a:rPr>
              <a:t>sed</a:t>
            </a:r>
            <a:r>
              <a:rPr sz="2800" spc="-10" dirty="0">
                <a:solidFill>
                  <a:prstClr val="black"/>
                </a:solidFill>
                <a:cs typeface="Calibri"/>
              </a:rPr>
              <a:t> h</a:t>
            </a:r>
            <a:r>
              <a:rPr sz="2800" spc="-15" dirty="0">
                <a:solidFill>
                  <a:prstClr val="black"/>
                </a:solidFill>
                <a:cs typeface="Calibri"/>
              </a:rPr>
              <a:t>igh</a:t>
            </a:r>
            <a:r>
              <a:rPr sz="2800" spc="5" dirty="0">
                <a:solidFill>
                  <a:prstClr val="black"/>
                </a:solidFill>
                <a:cs typeface="Calibri"/>
              </a:rPr>
              <a:t> </a:t>
            </a:r>
            <a:r>
              <a:rPr sz="2800" spc="-45" dirty="0">
                <a:solidFill>
                  <a:prstClr val="black"/>
                </a:solidFill>
                <a:cs typeface="Calibri"/>
              </a:rPr>
              <a:t>v</a:t>
            </a:r>
            <a:r>
              <a:rPr sz="2800" dirty="0">
                <a:solidFill>
                  <a:prstClr val="black"/>
                </a:solidFill>
                <a:cs typeface="Calibri"/>
              </a:rPr>
              <a:t>ol</a:t>
            </a:r>
            <a:r>
              <a:rPr sz="2800" spc="-45" dirty="0">
                <a:solidFill>
                  <a:prstClr val="black"/>
                </a:solidFill>
                <a:cs typeface="Calibri"/>
              </a:rPr>
              <a:t>t</a:t>
            </a:r>
            <a:r>
              <a:rPr sz="2800" spc="-15" dirty="0">
                <a:solidFill>
                  <a:prstClr val="black"/>
                </a:solidFill>
                <a:cs typeface="Calibri"/>
              </a:rPr>
              <a:t>a</a:t>
            </a:r>
            <a:r>
              <a:rPr sz="2800" spc="-35" dirty="0">
                <a:solidFill>
                  <a:prstClr val="black"/>
                </a:solidFill>
                <a:cs typeface="Calibri"/>
              </a:rPr>
              <a:t>g</a:t>
            </a:r>
            <a:r>
              <a:rPr sz="2800" spc="-15" dirty="0">
                <a:solidFill>
                  <a:prstClr val="black"/>
                </a:solidFill>
                <a:cs typeface="Calibri"/>
              </a:rPr>
              <a:t>e p</a:t>
            </a:r>
            <a:r>
              <a:rPr sz="2800" spc="-20" dirty="0">
                <a:solidFill>
                  <a:prstClr val="black"/>
                </a:solidFill>
                <a:cs typeface="Calibri"/>
              </a:rPr>
              <a:t>o</a:t>
            </a:r>
            <a:r>
              <a:rPr sz="2800" spc="-40" dirty="0">
                <a:solidFill>
                  <a:prstClr val="black"/>
                </a:solidFill>
                <a:cs typeface="Calibri"/>
              </a:rPr>
              <a:t>w</a:t>
            </a:r>
            <a:r>
              <a:rPr sz="2800" spc="-15" dirty="0">
                <a:solidFill>
                  <a:prstClr val="black"/>
                </a:solidFill>
                <a:cs typeface="Calibri"/>
              </a:rPr>
              <a:t>er s</a:t>
            </a:r>
            <a:r>
              <a:rPr sz="2800" spc="-30" dirty="0">
                <a:solidFill>
                  <a:prstClr val="black"/>
                </a:solidFill>
                <a:cs typeface="Calibri"/>
              </a:rPr>
              <a:t>u</a:t>
            </a:r>
            <a:r>
              <a:rPr sz="2800" dirty="0">
                <a:solidFill>
                  <a:prstClr val="black"/>
                </a:solidFill>
                <a:cs typeface="Calibri"/>
              </a:rPr>
              <a:t>p</a:t>
            </a:r>
            <a:r>
              <a:rPr sz="2800" spc="-15" dirty="0">
                <a:solidFill>
                  <a:prstClr val="black"/>
                </a:solidFill>
                <a:cs typeface="Calibri"/>
              </a:rPr>
              <a:t>p</a:t>
            </a:r>
            <a:r>
              <a:rPr sz="2800" spc="-10" dirty="0">
                <a:solidFill>
                  <a:prstClr val="black"/>
                </a:solidFill>
                <a:cs typeface="Calibri"/>
              </a:rPr>
              <a:t>ly</a:t>
            </a:r>
            <a:r>
              <a:rPr sz="2800" spc="35" dirty="0">
                <a:solidFill>
                  <a:prstClr val="black"/>
                </a:solidFill>
                <a:cs typeface="Calibri"/>
              </a:rPr>
              <a:t> </a:t>
            </a:r>
            <a:r>
              <a:rPr sz="2800" spc="-35" dirty="0">
                <a:solidFill>
                  <a:prstClr val="black"/>
                </a:solidFill>
                <a:cs typeface="Calibri"/>
              </a:rPr>
              <a:t>t</a:t>
            </a:r>
            <a:r>
              <a:rPr sz="2800" dirty="0">
                <a:solidFill>
                  <a:prstClr val="black"/>
                </a:solidFill>
                <a:cs typeface="Calibri"/>
              </a:rPr>
              <a:t>o</a:t>
            </a:r>
            <a:r>
              <a:rPr sz="2800" spc="-5" dirty="0">
                <a:solidFill>
                  <a:prstClr val="black"/>
                </a:solidFill>
                <a:cs typeface="Calibri"/>
              </a:rPr>
              <a:t> </a:t>
            </a:r>
            <a:r>
              <a:rPr sz="2800" spc="-10" dirty="0">
                <a:solidFill>
                  <a:prstClr val="black"/>
                </a:solidFill>
                <a:cs typeface="Calibri"/>
              </a:rPr>
              <a:t>gi</a:t>
            </a:r>
            <a:r>
              <a:rPr sz="2800" spc="-45" dirty="0">
                <a:solidFill>
                  <a:prstClr val="black"/>
                </a:solidFill>
                <a:cs typeface="Calibri"/>
              </a:rPr>
              <a:t>v</a:t>
            </a:r>
            <a:r>
              <a:rPr sz="2800" spc="-15" dirty="0">
                <a:solidFill>
                  <a:prstClr val="black"/>
                </a:solidFill>
                <a:cs typeface="Calibri"/>
              </a:rPr>
              <a:t>e a</a:t>
            </a:r>
            <a:r>
              <a:rPr sz="2800" spc="-5" dirty="0">
                <a:solidFill>
                  <a:prstClr val="black"/>
                </a:solidFill>
                <a:cs typeface="Calibri"/>
              </a:rPr>
              <a:t> </a:t>
            </a:r>
            <a:r>
              <a:rPr sz="2800" spc="-20" dirty="0">
                <a:solidFill>
                  <a:prstClr val="black"/>
                </a:solidFill>
                <a:cs typeface="Calibri"/>
              </a:rPr>
              <a:t>much</a:t>
            </a:r>
            <a:r>
              <a:rPr sz="2800" spc="20" dirty="0">
                <a:solidFill>
                  <a:prstClr val="black"/>
                </a:solidFill>
                <a:cs typeface="Calibri"/>
              </a:rPr>
              <a:t> </a:t>
            </a:r>
            <a:r>
              <a:rPr sz="2800" dirty="0">
                <a:solidFill>
                  <a:prstClr val="black"/>
                </a:solidFill>
                <a:cs typeface="Calibri"/>
              </a:rPr>
              <a:t>h</a:t>
            </a:r>
            <a:r>
              <a:rPr sz="2800" spc="-15" dirty="0">
                <a:solidFill>
                  <a:prstClr val="black"/>
                </a:solidFill>
                <a:cs typeface="Calibri"/>
              </a:rPr>
              <a:t>igher</a:t>
            </a:r>
            <a:r>
              <a:rPr sz="2800" spc="-10" dirty="0">
                <a:solidFill>
                  <a:prstClr val="black"/>
                </a:solidFill>
                <a:cs typeface="Calibri"/>
              </a:rPr>
              <a:t> </a:t>
            </a:r>
            <a:r>
              <a:rPr sz="2800" spc="-60" dirty="0">
                <a:solidFill>
                  <a:prstClr val="black"/>
                </a:solidFill>
                <a:cs typeface="Calibri"/>
              </a:rPr>
              <a:t>a</a:t>
            </a:r>
            <a:r>
              <a:rPr sz="2800" spc="-45" dirty="0">
                <a:solidFill>
                  <a:prstClr val="black"/>
                </a:solidFill>
                <a:cs typeface="Calibri"/>
              </a:rPr>
              <a:t>v</a:t>
            </a:r>
            <a:r>
              <a:rPr sz="2800" spc="-15" dirty="0">
                <a:solidFill>
                  <a:prstClr val="black"/>
                </a:solidFill>
                <a:cs typeface="Calibri"/>
              </a:rPr>
              <a:t>e</a:t>
            </a:r>
            <a:r>
              <a:rPr sz="2800" spc="-75" dirty="0">
                <a:solidFill>
                  <a:prstClr val="black"/>
                </a:solidFill>
                <a:cs typeface="Calibri"/>
              </a:rPr>
              <a:t>r</a:t>
            </a:r>
            <a:r>
              <a:rPr sz="2800" spc="-15" dirty="0">
                <a:solidFill>
                  <a:prstClr val="black"/>
                </a:solidFill>
                <a:cs typeface="Calibri"/>
              </a:rPr>
              <a:t>a</a:t>
            </a:r>
            <a:r>
              <a:rPr sz="2800" spc="-35" dirty="0">
                <a:solidFill>
                  <a:prstClr val="black"/>
                </a:solidFill>
                <a:cs typeface="Calibri"/>
              </a:rPr>
              <a:t>g</a:t>
            </a:r>
            <a:r>
              <a:rPr sz="2800" spc="-15" dirty="0">
                <a:solidFill>
                  <a:prstClr val="black"/>
                </a:solidFill>
                <a:cs typeface="Calibri"/>
              </a:rPr>
              <a:t>e</a:t>
            </a:r>
            <a:r>
              <a:rPr sz="2800" spc="-20" dirty="0">
                <a:solidFill>
                  <a:prstClr val="black"/>
                </a:solidFill>
                <a:cs typeface="Calibri"/>
              </a:rPr>
              <a:t> </a:t>
            </a:r>
            <a:r>
              <a:rPr sz="2800" spc="-15" dirty="0">
                <a:solidFill>
                  <a:prstClr val="black"/>
                </a:solidFill>
                <a:cs typeface="Calibri"/>
              </a:rPr>
              <a:t>p</a:t>
            </a:r>
            <a:r>
              <a:rPr sz="2800" spc="-25" dirty="0">
                <a:solidFill>
                  <a:prstClr val="black"/>
                </a:solidFill>
                <a:cs typeface="Calibri"/>
              </a:rPr>
              <a:t>l</a:t>
            </a:r>
            <a:r>
              <a:rPr sz="2800" spc="-15" dirty="0">
                <a:solidFill>
                  <a:prstClr val="black"/>
                </a:solidFill>
                <a:cs typeface="Calibri"/>
              </a:rPr>
              <a:t>asma</a:t>
            </a:r>
            <a:r>
              <a:rPr sz="2800" spc="15" dirty="0">
                <a:solidFill>
                  <a:prstClr val="black"/>
                </a:solidFill>
                <a:cs typeface="Calibri"/>
              </a:rPr>
              <a:t> </a:t>
            </a:r>
            <a:r>
              <a:rPr sz="2800" spc="-15" dirty="0">
                <a:solidFill>
                  <a:prstClr val="black"/>
                </a:solidFill>
                <a:cs typeface="Calibri"/>
              </a:rPr>
              <a:t>den</a:t>
            </a:r>
            <a:r>
              <a:rPr sz="2800" spc="-25" dirty="0">
                <a:solidFill>
                  <a:prstClr val="black"/>
                </a:solidFill>
                <a:cs typeface="Calibri"/>
              </a:rPr>
              <a:t>s</a:t>
            </a:r>
            <a:r>
              <a:rPr sz="2800" spc="-10" dirty="0">
                <a:solidFill>
                  <a:prstClr val="black"/>
                </a:solidFill>
                <a:cs typeface="Calibri"/>
              </a:rPr>
              <a:t>it</a:t>
            </a:r>
            <a:r>
              <a:rPr sz="2800" spc="-210" dirty="0">
                <a:solidFill>
                  <a:prstClr val="black"/>
                </a:solidFill>
                <a:cs typeface="Calibri"/>
              </a:rPr>
              <a:t>y</a:t>
            </a:r>
            <a:r>
              <a:rPr sz="2800" dirty="0">
                <a:solidFill>
                  <a:prstClr val="black"/>
                </a:solidFill>
                <a:cs typeface="Calibri"/>
              </a:rPr>
              <a:t>.</a:t>
            </a:r>
          </a:p>
          <a:p>
            <a:pPr>
              <a:lnSpc>
                <a:spcPts val="1000"/>
              </a:lnSpc>
              <a:spcBef>
                <a:spcPts val="8"/>
              </a:spcBef>
              <a:buFont typeface="Arial"/>
              <a:buChar char="•"/>
            </a:pPr>
            <a:endParaRPr sz="1000" dirty="0">
              <a:solidFill>
                <a:prstClr val="black"/>
              </a:solidFill>
            </a:endParaRPr>
          </a:p>
        </p:txBody>
      </p:sp>
      <p:sp>
        <p:nvSpPr>
          <p:cNvPr id="6"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cs typeface="Calibri"/>
              </a:rPr>
              <a:t>D</a:t>
            </a:r>
            <a:r>
              <a:rPr sz="1200" spc="-125" dirty="0">
                <a:solidFill>
                  <a:srgbClr val="888888"/>
                </a:solidFill>
                <a:cs typeface="Calibri"/>
              </a:rPr>
              <a:t>r</a:t>
            </a:r>
            <a:r>
              <a:rPr sz="1200" dirty="0">
                <a:solidFill>
                  <a:srgbClr val="888888"/>
                </a:solidFill>
                <a:cs typeface="Calibri"/>
              </a:rPr>
              <a:t>.</a:t>
            </a:r>
            <a:r>
              <a:rPr sz="1200" spc="-15" dirty="0">
                <a:solidFill>
                  <a:srgbClr val="888888"/>
                </a:solidFill>
                <a:cs typeface="Calibri"/>
              </a:rPr>
              <a:t> </a:t>
            </a:r>
            <a:r>
              <a:rPr sz="1200" spc="-105" dirty="0">
                <a:solidFill>
                  <a:srgbClr val="888888"/>
                </a:solidFill>
                <a:cs typeface="Calibri"/>
              </a:rPr>
              <a:t>T</a:t>
            </a:r>
            <a:r>
              <a:rPr sz="1200" spc="-10" dirty="0">
                <a:solidFill>
                  <a:srgbClr val="888888"/>
                </a:solidFill>
                <a:cs typeface="Calibri"/>
              </a:rPr>
              <a:t>ed A</a:t>
            </a:r>
            <a:r>
              <a:rPr sz="1200" spc="5" dirty="0">
                <a:solidFill>
                  <a:srgbClr val="888888"/>
                </a:solidFill>
                <a:cs typeface="Calibri"/>
              </a:rPr>
              <a:t>n</a:t>
            </a:r>
            <a:r>
              <a:rPr sz="1200" dirty="0">
                <a:solidFill>
                  <a:srgbClr val="888888"/>
                </a:solidFill>
                <a:cs typeface="Calibri"/>
              </a:rPr>
              <a:t>d</a:t>
            </a:r>
            <a:r>
              <a:rPr sz="1200" spc="-10" dirty="0">
                <a:solidFill>
                  <a:srgbClr val="888888"/>
                </a:solidFill>
                <a:cs typeface="Calibri"/>
              </a:rPr>
              <a:t>e</a:t>
            </a:r>
            <a:r>
              <a:rPr sz="1200" spc="-25" dirty="0">
                <a:solidFill>
                  <a:srgbClr val="888888"/>
                </a:solidFill>
                <a:cs typeface="Calibri"/>
              </a:rPr>
              <a:t>r</a:t>
            </a:r>
            <a:r>
              <a:rPr sz="1200" dirty="0">
                <a:solidFill>
                  <a:srgbClr val="888888"/>
                </a:solidFill>
                <a:cs typeface="Calibri"/>
              </a:rPr>
              <a:t>so</a:t>
            </a:r>
            <a:r>
              <a:rPr sz="1200" spc="5" dirty="0">
                <a:solidFill>
                  <a:srgbClr val="888888"/>
                </a:solidFill>
                <a:cs typeface="Calibri"/>
              </a:rPr>
              <a:t>n</a:t>
            </a:r>
            <a:r>
              <a:rPr sz="1200" spc="-5" dirty="0">
                <a:solidFill>
                  <a:srgbClr val="888888"/>
                </a:solidFill>
                <a:cs typeface="Calibri"/>
              </a:rPr>
              <a:t>;</a:t>
            </a:r>
            <a:r>
              <a:rPr sz="1200" spc="-20" dirty="0">
                <a:solidFill>
                  <a:srgbClr val="888888"/>
                </a:solidFill>
                <a:cs typeface="Calibri"/>
              </a:rPr>
              <a:t> </a:t>
            </a:r>
            <a:r>
              <a:rPr sz="1200" spc="-5" dirty="0">
                <a:solidFill>
                  <a:srgbClr val="888888"/>
                </a:solidFill>
                <a:cs typeface="Calibri"/>
              </a:rPr>
              <a:t>H</a:t>
            </a:r>
            <a:r>
              <a:rPr sz="1200" dirty="0">
                <a:solidFill>
                  <a:srgbClr val="888888"/>
                </a:solidFill>
                <a:cs typeface="Calibri"/>
              </a:rPr>
              <a:t>ale</a:t>
            </a:r>
            <a:r>
              <a:rPr sz="1200" spc="-10" dirty="0">
                <a:solidFill>
                  <a:srgbClr val="888888"/>
                </a:solidFill>
                <a:cs typeface="Calibri"/>
              </a:rPr>
              <a:t>a</a:t>
            </a:r>
            <a:r>
              <a:rPr sz="1200" spc="-40" dirty="0">
                <a:solidFill>
                  <a:srgbClr val="888888"/>
                </a:solidFill>
                <a:cs typeface="Calibri"/>
              </a:rPr>
              <a:t>k</a:t>
            </a:r>
            <a:r>
              <a:rPr sz="1200" dirty="0">
                <a:solidFill>
                  <a:srgbClr val="888888"/>
                </a:solidFill>
                <a:cs typeface="Calibri"/>
              </a:rPr>
              <a:t>ala</a:t>
            </a:r>
            <a:r>
              <a:rPr sz="1200" spc="15" dirty="0">
                <a:solidFill>
                  <a:srgbClr val="888888"/>
                </a:solidFill>
                <a:cs typeface="Calibri"/>
              </a:rPr>
              <a:t> </a:t>
            </a:r>
            <a:r>
              <a:rPr sz="1200" dirty="0">
                <a:solidFill>
                  <a:srgbClr val="888888"/>
                </a:solidFill>
                <a:cs typeface="Calibri"/>
              </a:rPr>
              <a:t>R</a:t>
            </a:r>
            <a:r>
              <a:rPr sz="1200" spc="-10" dirty="0">
                <a:solidFill>
                  <a:srgbClr val="888888"/>
                </a:solidFill>
                <a:cs typeface="Calibri"/>
              </a:rPr>
              <a:t>&amp;</a:t>
            </a:r>
            <a:r>
              <a:rPr sz="1200" dirty="0">
                <a:solidFill>
                  <a:srgbClr val="888888"/>
                </a:solidFill>
                <a:cs typeface="Calibri"/>
              </a:rPr>
              <a:t>D</a:t>
            </a:r>
            <a:r>
              <a:rPr sz="1200" spc="-5" dirty="0">
                <a:solidFill>
                  <a:srgbClr val="888888"/>
                </a:solidFill>
                <a:cs typeface="Calibri"/>
              </a:rPr>
              <a:t>; P</a:t>
            </a:r>
            <a:r>
              <a:rPr sz="1200" spc="-25" dirty="0">
                <a:solidFill>
                  <a:srgbClr val="888888"/>
                </a:solidFill>
                <a:cs typeface="Calibri"/>
              </a:rPr>
              <a:t>r</a:t>
            </a:r>
            <a:r>
              <a:rPr sz="1200" dirty="0">
                <a:solidFill>
                  <a:srgbClr val="888888"/>
                </a:solidFill>
                <a:cs typeface="Calibri"/>
              </a:rPr>
              <a:t>op</a:t>
            </a:r>
            <a:r>
              <a:rPr sz="1200" spc="-5" dirty="0">
                <a:solidFill>
                  <a:srgbClr val="888888"/>
                </a:solidFill>
                <a:cs typeface="Calibri"/>
              </a:rPr>
              <a:t>ri</a:t>
            </a:r>
            <a:r>
              <a:rPr sz="1200" spc="-20" dirty="0">
                <a:solidFill>
                  <a:srgbClr val="888888"/>
                </a:solidFill>
                <a:cs typeface="Calibri"/>
              </a:rPr>
              <a:t>e</a:t>
            </a:r>
            <a:r>
              <a:rPr sz="1200" spc="-15" dirty="0">
                <a:solidFill>
                  <a:srgbClr val="888888"/>
                </a:solidFill>
                <a:cs typeface="Calibri"/>
              </a:rPr>
              <a:t>t</a:t>
            </a:r>
            <a:r>
              <a:rPr sz="1200" spc="-5" dirty="0">
                <a:solidFill>
                  <a:srgbClr val="888888"/>
                </a:solidFill>
                <a:cs typeface="Calibri"/>
              </a:rPr>
              <a:t>ary</a:t>
            </a:r>
            <a:endParaRPr sz="1200" dirty="0">
              <a:solidFill>
                <a:prstClr val="black"/>
              </a:solidFill>
              <a:cs typeface="Calibri"/>
            </a:endParaRPr>
          </a:p>
        </p:txBody>
      </p:sp>
    </p:spTree>
    <p:extLst>
      <p:ext uri="{BB962C8B-B14F-4D97-AF65-F5344CB8AC3E}">
        <p14:creationId xmlns:p14="http://schemas.microsoft.com/office/powerpoint/2010/main" val="2101317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TotalTime>
  <Words>1681</Words>
  <Application>Microsoft Office PowerPoint</Application>
  <PresentationFormat>On-screen Show (4:3)</PresentationFormat>
  <Paragraphs>253</Paragraphs>
  <Slides>29</Slides>
  <Notes>0</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1_Office Theme</vt:lpstr>
      <vt:lpstr>5 G Antenna Systems Conference September 26, 2019 5G Antenna Systems Conference Antenna Beam Focusing and Steering with Refraction Through a Plasma for the Advancement of 5G.</vt:lpstr>
      <vt:lpstr>PowerPoint Presentation</vt:lpstr>
      <vt:lpstr>Basic Physics of the Conditions of Refraction in the Plasma</vt:lpstr>
      <vt:lpstr>Physical Processes under the Conditions of Refraction in the Plasma</vt:lpstr>
      <vt:lpstr>Beam Lensing and Steering with Refraction</vt:lpstr>
      <vt:lpstr>Beam Lensing and Steering with Refraction</vt:lpstr>
      <vt:lpstr>Beam Lensing and Steering with Refraction</vt:lpstr>
      <vt:lpstr>Beam Lensing and Steering with Refraction</vt:lpstr>
      <vt:lpstr>Beam Lensing and Steering with Refraction</vt:lpstr>
      <vt:lpstr>Beam Lensing and Steering with Refraction</vt:lpstr>
      <vt:lpstr>PowerPoint Presentation</vt:lpstr>
      <vt:lpstr>PowerPoint Presentation</vt:lpstr>
      <vt:lpstr>PowerPoint Presentation</vt:lpstr>
      <vt:lpstr>PowerPoint Presentation</vt:lpstr>
      <vt:lpstr>PowerPoint Presentation</vt:lpstr>
      <vt:lpstr>Beam Lensing and Steering with Refraction</vt:lpstr>
      <vt:lpstr>Beam Lensing and Steering with Refraction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Antenna Beam Focusing and Steering with Refraction Through a Plasma</dc:title>
  <dc:creator>Ted</dc:creator>
  <cp:lastModifiedBy>Ted</cp:lastModifiedBy>
  <cp:revision>48</cp:revision>
  <dcterms:created xsi:type="dcterms:W3CDTF">2019-03-25T18:40:45Z</dcterms:created>
  <dcterms:modified xsi:type="dcterms:W3CDTF">2019-09-18T00:03:14Z</dcterms:modified>
</cp:coreProperties>
</file>